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69"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8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7.svg"/><Relationship Id="rId9"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6.png"/><Relationship Id="rId7" Type="http://schemas.openxmlformats.org/officeDocument/2006/relationships/image" Target="../media/image3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7.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12792E9C-A3DE-4295-91EB-09379B4896B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4FF14FC-A1AA-4C5A-949C-6CCD54BC5CD3}">
      <dgm:prSet/>
      <dgm:spPr/>
      <dgm:t>
        <a:bodyPr/>
        <a:lstStyle/>
        <a:p>
          <a:r>
            <a:rPr lang="en-US"/>
            <a:t>The problem I chose consists in selecting the right location where to open a restaurant in Toronto, in order to make the right choice in terms of neighborhood, type of restaurant, price range etc.</a:t>
          </a:r>
        </a:p>
      </dgm:t>
    </dgm:pt>
    <dgm:pt modelId="{8CAE3996-0FAF-4A01-B6AE-F0FED4282516}" type="parTrans" cxnId="{A986096F-D57C-4F8B-82F0-E302CD207BB8}">
      <dgm:prSet/>
      <dgm:spPr/>
      <dgm:t>
        <a:bodyPr/>
        <a:lstStyle/>
        <a:p>
          <a:endParaRPr lang="en-US"/>
        </a:p>
      </dgm:t>
    </dgm:pt>
    <dgm:pt modelId="{BF8E5634-A105-44D2-B340-50DC0F56BF7F}" type="sibTrans" cxnId="{A986096F-D57C-4F8B-82F0-E302CD207BB8}">
      <dgm:prSet/>
      <dgm:spPr/>
      <dgm:t>
        <a:bodyPr/>
        <a:lstStyle/>
        <a:p>
          <a:endParaRPr lang="en-US"/>
        </a:p>
      </dgm:t>
    </dgm:pt>
    <dgm:pt modelId="{02B1074A-6B30-4810-A6D1-55AEB8002C4D}">
      <dgm:prSet/>
      <dgm:spPr/>
      <dgm:t>
        <a:bodyPr/>
        <a:lstStyle/>
        <a:p>
          <a:r>
            <a:rPr lang="en-US"/>
            <a:t>This is interesting because it requires both location data (through the Foursquare API of course) and other kind of data to evaluate how a restaurant is doing.</a:t>
          </a:r>
        </a:p>
      </dgm:t>
    </dgm:pt>
    <dgm:pt modelId="{A74542CC-9828-4A0F-ABE3-BC210E258406}" type="parTrans" cxnId="{CB2ABE9F-DD65-4654-B66F-47482DF45615}">
      <dgm:prSet/>
      <dgm:spPr/>
      <dgm:t>
        <a:bodyPr/>
        <a:lstStyle/>
        <a:p>
          <a:endParaRPr lang="en-US"/>
        </a:p>
      </dgm:t>
    </dgm:pt>
    <dgm:pt modelId="{607714D4-29A0-4966-926A-C8BEC6B92414}" type="sibTrans" cxnId="{CB2ABE9F-DD65-4654-B66F-47482DF45615}">
      <dgm:prSet/>
      <dgm:spPr/>
      <dgm:t>
        <a:bodyPr/>
        <a:lstStyle/>
        <a:p>
          <a:endParaRPr lang="en-US"/>
        </a:p>
      </dgm:t>
    </dgm:pt>
    <dgm:pt modelId="{A6FAC16F-BEE0-4647-B37C-99635547B7CF}">
      <dgm:prSet/>
      <dgm:spPr/>
      <dgm:t>
        <a:bodyPr/>
        <a:lstStyle/>
        <a:p>
          <a:r>
            <a:rPr lang="en-US"/>
            <a:t>It is of extreme importance for a businessman wanting to step into the food business to find the right spot where to open a restaurant that can generate profits for a long time. 70% of restaurants close after six months, so the problem is real and pretty evident.</a:t>
          </a:r>
        </a:p>
      </dgm:t>
    </dgm:pt>
    <dgm:pt modelId="{B3557DBD-30FE-402B-8BF3-305BBC6E4A74}" type="parTrans" cxnId="{E1CB555F-5C7B-4921-AF8A-BA1B98DFFBA6}">
      <dgm:prSet/>
      <dgm:spPr/>
      <dgm:t>
        <a:bodyPr/>
        <a:lstStyle/>
        <a:p>
          <a:endParaRPr lang="en-US"/>
        </a:p>
      </dgm:t>
    </dgm:pt>
    <dgm:pt modelId="{2A3561A8-A3A3-4A52-A13C-7E1C2FEA3B10}" type="sibTrans" cxnId="{E1CB555F-5C7B-4921-AF8A-BA1B98DFFBA6}">
      <dgm:prSet/>
      <dgm:spPr/>
      <dgm:t>
        <a:bodyPr/>
        <a:lstStyle/>
        <a:p>
          <a:endParaRPr lang="en-US"/>
        </a:p>
      </dgm:t>
    </dgm:pt>
    <dgm:pt modelId="{7FB6070D-0DB9-48A8-8E62-A0B8EAD94BB3}" type="pres">
      <dgm:prSet presAssocID="{12792E9C-A3DE-4295-91EB-09379B4896B8}" presName="root" presStyleCnt="0">
        <dgm:presLayoutVars>
          <dgm:dir/>
          <dgm:resizeHandles val="exact"/>
        </dgm:presLayoutVars>
      </dgm:prSet>
      <dgm:spPr/>
    </dgm:pt>
    <dgm:pt modelId="{61DFABF1-DCBB-47A5-974F-5FAD1D22CA53}" type="pres">
      <dgm:prSet presAssocID="{A4FF14FC-A1AA-4C5A-949C-6CCD54BC5CD3}" presName="compNode" presStyleCnt="0"/>
      <dgm:spPr/>
    </dgm:pt>
    <dgm:pt modelId="{B80DA99C-B8DD-488F-B24F-3B0772481A9A}" type="pres">
      <dgm:prSet presAssocID="{A4FF14FC-A1AA-4C5A-949C-6CCD54BC5CD3}" presName="bgRect" presStyleLbl="bgShp" presStyleIdx="0" presStyleCnt="3"/>
      <dgm:spPr/>
    </dgm:pt>
    <dgm:pt modelId="{41C6CC77-2AB0-4190-AE49-9655E61B7E37}" type="pres">
      <dgm:prSet presAssocID="{A4FF14FC-A1AA-4C5A-949C-6CCD54BC5C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29CB5111-E90B-4A86-B067-58E3A2FA94F6}" type="pres">
      <dgm:prSet presAssocID="{A4FF14FC-A1AA-4C5A-949C-6CCD54BC5CD3}" presName="spaceRect" presStyleCnt="0"/>
      <dgm:spPr/>
    </dgm:pt>
    <dgm:pt modelId="{5C112479-7D3A-484B-986E-CB53C021EEBA}" type="pres">
      <dgm:prSet presAssocID="{A4FF14FC-A1AA-4C5A-949C-6CCD54BC5CD3}" presName="parTx" presStyleLbl="revTx" presStyleIdx="0" presStyleCnt="3">
        <dgm:presLayoutVars>
          <dgm:chMax val="0"/>
          <dgm:chPref val="0"/>
        </dgm:presLayoutVars>
      </dgm:prSet>
      <dgm:spPr/>
    </dgm:pt>
    <dgm:pt modelId="{DC9923A4-4BF8-48C8-A5CD-A03F3ED38020}" type="pres">
      <dgm:prSet presAssocID="{BF8E5634-A105-44D2-B340-50DC0F56BF7F}" presName="sibTrans" presStyleCnt="0"/>
      <dgm:spPr/>
    </dgm:pt>
    <dgm:pt modelId="{E825B843-6C5C-4A70-AD9B-3EA0B9BE33F8}" type="pres">
      <dgm:prSet presAssocID="{02B1074A-6B30-4810-A6D1-55AEB8002C4D}" presName="compNode" presStyleCnt="0"/>
      <dgm:spPr/>
    </dgm:pt>
    <dgm:pt modelId="{9BD99CF5-5548-4DEC-B8A7-8B77F01ECC9B}" type="pres">
      <dgm:prSet presAssocID="{02B1074A-6B30-4810-A6D1-55AEB8002C4D}" presName="bgRect" presStyleLbl="bgShp" presStyleIdx="1" presStyleCnt="3"/>
      <dgm:spPr/>
    </dgm:pt>
    <dgm:pt modelId="{0A195DA0-044F-481F-99DA-57CBC3885B12}" type="pres">
      <dgm:prSet presAssocID="{02B1074A-6B30-4810-A6D1-55AEB8002C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1F54F80B-0044-48BE-9A48-5AB1DAA290AF}" type="pres">
      <dgm:prSet presAssocID="{02B1074A-6B30-4810-A6D1-55AEB8002C4D}" presName="spaceRect" presStyleCnt="0"/>
      <dgm:spPr/>
    </dgm:pt>
    <dgm:pt modelId="{566A006F-607F-4D8F-A9F2-54DDF42DD55D}" type="pres">
      <dgm:prSet presAssocID="{02B1074A-6B30-4810-A6D1-55AEB8002C4D}" presName="parTx" presStyleLbl="revTx" presStyleIdx="1" presStyleCnt="3">
        <dgm:presLayoutVars>
          <dgm:chMax val="0"/>
          <dgm:chPref val="0"/>
        </dgm:presLayoutVars>
      </dgm:prSet>
      <dgm:spPr/>
    </dgm:pt>
    <dgm:pt modelId="{9FAF3197-9B34-4091-ADD4-A4588CAD7337}" type="pres">
      <dgm:prSet presAssocID="{607714D4-29A0-4966-926A-C8BEC6B92414}" presName="sibTrans" presStyleCnt="0"/>
      <dgm:spPr/>
    </dgm:pt>
    <dgm:pt modelId="{88F85CFE-9E80-4037-BE6B-F45BAFEB3FFB}" type="pres">
      <dgm:prSet presAssocID="{A6FAC16F-BEE0-4647-B37C-99635547B7CF}" presName="compNode" presStyleCnt="0"/>
      <dgm:spPr/>
    </dgm:pt>
    <dgm:pt modelId="{BB1C1592-16CE-40AF-978E-1ACCA77AE75D}" type="pres">
      <dgm:prSet presAssocID="{A6FAC16F-BEE0-4647-B37C-99635547B7CF}" presName="bgRect" presStyleLbl="bgShp" presStyleIdx="2" presStyleCnt="3"/>
      <dgm:spPr/>
    </dgm:pt>
    <dgm:pt modelId="{DFCDDD6C-500B-4CF0-ACBF-CB61BD8E3B01}" type="pres">
      <dgm:prSet presAssocID="{A6FAC16F-BEE0-4647-B37C-99635547B7C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iter"/>
        </a:ext>
      </dgm:extLst>
    </dgm:pt>
    <dgm:pt modelId="{67DAB53D-EE1B-4A83-BCF8-48942AE954AE}" type="pres">
      <dgm:prSet presAssocID="{A6FAC16F-BEE0-4647-B37C-99635547B7CF}" presName="spaceRect" presStyleCnt="0"/>
      <dgm:spPr/>
    </dgm:pt>
    <dgm:pt modelId="{2A4DE773-10FE-4426-A17F-DB050DCDF857}" type="pres">
      <dgm:prSet presAssocID="{A6FAC16F-BEE0-4647-B37C-99635547B7CF}" presName="parTx" presStyleLbl="revTx" presStyleIdx="2" presStyleCnt="3">
        <dgm:presLayoutVars>
          <dgm:chMax val="0"/>
          <dgm:chPref val="0"/>
        </dgm:presLayoutVars>
      </dgm:prSet>
      <dgm:spPr/>
    </dgm:pt>
  </dgm:ptLst>
  <dgm:cxnLst>
    <dgm:cxn modelId="{E1CB555F-5C7B-4921-AF8A-BA1B98DFFBA6}" srcId="{12792E9C-A3DE-4295-91EB-09379B4896B8}" destId="{A6FAC16F-BEE0-4647-B37C-99635547B7CF}" srcOrd="2" destOrd="0" parTransId="{B3557DBD-30FE-402B-8BF3-305BBC6E4A74}" sibTransId="{2A3561A8-A3A3-4A52-A13C-7E1C2FEA3B10}"/>
    <dgm:cxn modelId="{A986096F-D57C-4F8B-82F0-E302CD207BB8}" srcId="{12792E9C-A3DE-4295-91EB-09379B4896B8}" destId="{A4FF14FC-A1AA-4C5A-949C-6CCD54BC5CD3}" srcOrd="0" destOrd="0" parTransId="{8CAE3996-0FAF-4A01-B6AE-F0FED4282516}" sibTransId="{BF8E5634-A105-44D2-B340-50DC0F56BF7F}"/>
    <dgm:cxn modelId="{69B07C4F-F9E5-49D3-81C5-96EAF4620314}" type="presOf" srcId="{A6FAC16F-BEE0-4647-B37C-99635547B7CF}" destId="{2A4DE773-10FE-4426-A17F-DB050DCDF857}" srcOrd="0" destOrd="0" presId="urn:microsoft.com/office/officeart/2018/2/layout/IconVerticalSolidList"/>
    <dgm:cxn modelId="{370B2B7E-0B63-4320-8F74-36C1078A51A3}" type="presOf" srcId="{02B1074A-6B30-4810-A6D1-55AEB8002C4D}" destId="{566A006F-607F-4D8F-A9F2-54DDF42DD55D}" srcOrd="0" destOrd="0" presId="urn:microsoft.com/office/officeart/2018/2/layout/IconVerticalSolidList"/>
    <dgm:cxn modelId="{CB2ABE9F-DD65-4654-B66F-47482DF45615}" srcId="{12792E9C-A3DE-4295-91EB-09379B4896B8}" destId="{02B1074A-6B30-4810-A6D1-55AEB8002C4D}" srcOrd="1" destOrd="0" parTransId="{A74542CC-9828-4A0F-ABE3-BC210E258406}" sibTransId="{607714D4-29A0-4966-926A-C8BEC6B92414}"/>
    <dgm:cxn modelId="{B0E81AB5-F57D-460F-AB7F-B3504A916402}" type="presOf" srcId="{A4FF14FC-A1AA-4C5A-949C-6CCD54BC5CD3}" destId="{5C112479-7D3A-484B-986E-CB53C021EEBA}" srcOrd="0" destOrd="0" presId="urn:microsoft.com/office/officeart/2018/2/layout/IconVerticalSolidList"/>
    <dgm:cxn modelId="{6AF40CC5-F111-41E3-9B15-DC8C231E4997}" type="presOf" srcId="{12792E9C-A3DE-4295-91EB-09379B4896B8}" destId="{7FB6070D-0DB9-48A8-8E62-A0B8EAD94BB3}" srcOrd="0" destOrd="0" presId="urn:microsoft.com/office/officeart/2018/2/layout/IconVerticalSolidList"/>
    <dgm:cxn modelId="{56FF7E2F-EDA7-4EAB-8EF7-8F4B8A252DB8}" type="presParOf" srcId="{7FB6070D-0DB9-48A8-8E62-A0B8EAD94BB3}" destId="{61DFABF1-DCBB-47A5-974F-5FAD1D22CA53}" srcOrd="0" destOrd="0" presId="urn:microsoft.com/office/officeart/2018/2/layout/IconVerticalSolidList"/>
    <dgm:cxn modelId="{053725A1-1768-4F4E-8960-8221C5084438}" type="presParOf" srcId="{61DFABF1-DCBB-47A5-974F-5FAD1D22CA53}" destId="{B80DA99C-B8DD-488F-B24F-3B0772481A9A}" srcOrd="0" destOrd="0" presId="urn:microsoft.com/office/officeart/2018/2/layout/IconVerticalSolidList"/>
    <dgm:cxn modelId="{226BECD6-470F-475E-BC90-D8E96824B656}" type="presParOf" srcId="{61DFABF1-DCBB-47A5-974F-5FAD1D22CA53}" destId="{41C6CC77-2AB0-4190-AE49-9655E61B7E37}" srcOrd="1" destOrd="0" presId="urn:microsoft.com/office/officeart/2018/2/layout/IconVerticalSolidList"/>
    <dgm:cxn modelId="{871E276D-931E-47F4-A86A-A8ADC86ACD9E}" type="presParOf" srcId="{61DFABF1-DCBB-47A5-974F-5FAD1D22CA53}" destId="{29CB5111-E90B-4A86-B067-58E3A2FA94F6}" srcOrd="2" destOrd="0" presId="urn:microsoft.com/office/officeart/2018/2/layout/IconVerticalSolidList"/>
    <dgm:cxn modelId="{6B278E14-296C-4953-84F3-A0EFCF5E2BDE}" type="presParOf" srcId="{61DFABF1-DCBB-47A5-974F-5FAD1D22CA53}" destId="{5C112479-7D3A-484B-986E-CB53C021EEBA}" srcOrd="3" destOrd="0" presId="urn:microsoft.com/office/officeart/2018/2/layout/IconVerticalSolidList"/>
    <dgm:cxn modelId="{AD8120F5-4E53-4646-BDDE-750D9E58DAD4}" type="presParOf" srcId="{7FB6070D-0DB9-48A8-8E62-A0B8EAD94BB3}" destId="{DC9923A4-4BF8-48C8-A5CD-A03F3ED38020}" srcOrd="1" destOrd="0" presId="urn:microsoft.com/office/officeart/2018/2/layout/IconVerticalSolidList"/>
    <dgm:cxn modelId="{C92D1085-A3A7-4E23-928A-D8B390743B98}" type="presParOf" srcId="{7FB6070D-0DB9-48A8-8E62-A0B8EAD94BB3}" destId="{E825B843-6C5C-4A70-AD9B-3EA0B9BE33F8}" srcOrd="2" destOrd="0" presId="urn:microsoft.com/office/officeart/2018/2/layout/IconVerticalSolidList"/>
    <dgm:cxn modelId="{BC380BEC-E2FC-4E5B-8392-C29E6B58724D}" type="presParOf" srcId="{E825B843-6C5C-4A70-AD9B-3EA0B9BE33F8}" destId="{9BD99CF5-5548-4DEC-B8A7-8B77F01ECC9B}" srcOrd="0" destOrd="0" presId="urn:microsoft.com/office/officeart/2018/2/layout/IconVerticalSolidList"/>
    <dgm:cxn modelId="{B58B701F-DFBC-4D52-98F5-5ABE8E6F5FBF}" type="presParOf" srcId="{E825B843-6C5C-4A70-AD9B-3EA0B9BE33F8}" destId="{0A195DA0-044F-481F-99DA-57CBC3885B12}" srcOrd="1" destOrd="0" presId="urn:microsoft.com/office/officeart/2018/2/layout/IconVerticalSolidList"/>
    <dgm:cxn modelId="{867E09AC-8182-480F-B5AC-894C28B2206D}" type="presParOf" srcId="{E825B843-6C5C-4A70-AD9B-3EA0B9BE33F8}" destId="{1F54F80B-0044-48BE-9A48-5AB1DAA290AF}" srcOrd="2" destOrd="0" presId="urn:microsoft.com/office/officeart/2018/2/layout/IconVerticalSolidList"/>
    <dgm:cxn modelId="{71E854E7-D173-47A6-98F4-43FFF7F68773}" type="presParOf" srcId="{E825B843-6C5C-4A70-AD9B-3EA0B9BE33F8}" destId="{566A006F-607F-4D8F-A9F2-54DDF42DD55D}" srcOrd="3" destOrd="0" presId="urn:microsoft.com/office/officeart/2018/2/layout/IconVerticalSolidList"/>
    <dgm:cxn modelId="{9107A7D5-1667-4F67-B033-0990926889BF}" type="presParOf" srcId="{7FB6070D-0DB9-48A8-8E62-A0B8EAD94BB3}" destId="{9FAF3197-9B34-4091-ADD4-A4588CAD7337}" srcOrd="3" destOrd="0" presId="urn:microsoft.com/office/officeart/2018/2/layout/IconVerticalSolidList"/>
    <dgm:cxn modelId="{50E6E547-4408-48D9-A16C-A320B1E89421}" type="presParOf" srcId="{7FB6070D-0DB9-48A8-8E62-A0B8EAD94BB3}" destId="{88F85CFE-9E80-4037-BE6B-F45BAFEB3FFB}" srcOrd="4" destOrd="0" presId="urn:microsoft.com/office/officeart/2018/2/layout/IconVerticalSolidList"/>
    <dgm:cxn modelId="{F9BC2DEA-34E2-41ED-ADF3-0CAB0ABEE4CE}" type="presParOf" srcId="{88F85CFE-9E80-4037-BE6B-F45BAFEB3FFB}" destId="{BB1C1592-16CE-40AF-978E-1ACCA77AE75D}" srcOrd="0" destOrd="0" presId="urn:microsoft.com/office/officeart/2018/2/layout/IconVerticalSolidList"/>
    <dgm:cxn modelId="{902D4DFF-2870-453F-86C4-E6837CB234F6}" type="presParOf" srcId="{88F85CFE-9E80-4037-BE6B-F45BAFEB3FFB}" destId="{DFCDDD6C-500B-4CF0-ACBF-CB61BD8E3B01}" srcOrd="1" destOrd="0" presId="urn:microsoft.com/office/officeart/2018/2/layout/IconVerticalSolidList"/>
    <dgm:cxn modelId="{9DFFD808-A846-4A00-8EB1-EBA66DE46FF6}" type="presParOf" srcId="{88F85CFE-9E80-4037-BE6B-F45BAFEB3FFB}" destId="{67DAB53D-EE1B-4A83-BCF8-48942AE954AE}" srcOrd="2" destOrd="0" presId="urn:microsoft.com/office/officeart/2018/2/layout/IconVerticalSolidList"/>
    <dgm:cxn modelId="{F1B04D14-ABA2-4F32-A647-FC5B0D760074}" type="presParOf" srcId="{88F85CFE-9E80-4037-BE6B-F45BAFEB3FFB}" destId="{2A4DE773-10FE-4426-A17F-DB050DCDF8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F21DC3-1732-48E0-99B3-F012E26B8F0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B8E0D5D-EA26-426A-9CC6-BC34CB3E490A}">
      <dgm:prSet/>
      <dgm:spPr/>
      <dgm:t>
        <a:bodyPr/>
        <a:lstStyle/>
        <a:p>
          <a:r>
            <a:rPr lang="en-US"/>
            <a:t>First of all, I downloaded the data progressively, since the free account for using the Foursquare API had some strong limitations, especially with regard to the acquisition of tip count, rating and photos data.</a:t>
          </a:r>
        </a:p>
      </dgm:t>
    </dgm:pt>
    <dgm:pt modelId="{6B09F4A4-A09A-453C-B9D2-96A8300AE19A}" type="parTrans" cxnId="{B556BF1A-258D-45FD-B5F8-D8C9071C9925}">
      <dgm:prSet/>
      <dgm:spPr/>
      <dgm:t>
        <a:bodyPr/>
        <a:lstStyle/>
        <a:p>
          <a:endParaRPr lang="en-US"/>
        </a:p>
      </dgm:t>
    </dgm:pt>
    <dgm:pt modelId="{306C58A9-EAA0-44C9-85D6-5236BB1F09E5}" type="sibTrans" cxnId="{B556BF1A-258D-45FD-B5F8-D8C9071C9925}">
      <dgm:prSet/>
      <dgm:spPr/>
      <dgm:t>
        <a:bodyPr/>
        <a:lstStyle/>
        <a:p>
          <a:endParaRPr lang="en-US"/>
        </a:p>
      </dgm:t>
    </dgm:pt>
    <dgm:pt modelId="{AE5CC0B1-15BA-4076-8E0C-4292A3B06375}">
      <dgm:prSet/>
      <dgm:spPr/>
      <dgm:t>
        <a:bodyPr/>
        <a:lstStyle/>
        <a:p>
          <a:r>
            <a:rPr lang="en-US"/>
            <a:t>Then I concatenated all the partial dataframes I obtained using Foursquare to create a single dataframe with all the data needed for the analysis.</a:t>
          </a:r>
        </a:p>
      </dgm:t>
    </dgm:pt>
    <dgm:pt modelId="{0AB9E89F-1459-40D4-B446-D6D22E1B3B2E}" type="parTrans" cxnId="{E1BE2937-E759-4EF3-AA10-4BE2AC9FD4A0}">
      <dgm:prSet/>
      <dgm:spPr/>
      <dgm:t>
        <a:bodyPr/>
        <a:lstStyle/>
        <a:p>
          <a:endParaRPr lang="en-US"/>
        </a:p>
      </dgm:t>
    </dgm:pt>
    <dgm:pt modelId="{595067F3-F189-4417-9D07-C91B57ED8C0E}" type="sibTrans" cxnId="{E1BE2937-E759-4EF3-AA10-4BE2AC9FD4A0}">
      <dgm:prSet/>
      <dgm:spPr/>
      <dgm:t>
        <a:bodyPr/>
        <a:lstStyle/>
        <a:p>
          <a:endParaRPr lang="en-US"/>
        </a:p>
      </dgm:t>
    </dgm:pt>
    <dgm:pt modelId="{974F1C41-A7F9-425B-B126-296725115150}">
      <dgm:prSet/>
      <dgm:spPr/>
      <dgm:t>
        <a:bodyPr/>
        <a:lstStyle/>
        <a:p>
          <a:r>
            <a:rPr lang="en-US"/>
            <a:t>I explored each column, and some relationships between them, for example, how the category of a restaurant affects the price range or the number of tips for restaurant category: the pictures are in the next slides</a:t>
          </a:r>
        </a:p>
      </dgm:t>
    </dgm:pt>
    <dgm:pt modelId="{36D99208-CFB2-4CAB-8673-422A63687BCA}" type="parTrans" cxnId="{1440137D-D24E-4E91-8E27-7A653179CFEB}">
      <dgm:prSet/>
      <dgm:spPr/>
      <dgm:t>
        <a:bodyPr/>
        <a:lstStyle/>
        <a:p>
          <a:endParaRPr lang="en-US"/>
        </a:p>
      </dgm:t>
    </dgm:pt>
    <dgm:pt modelId="{5FA795DE-32FE-4C58-BB1A-D607469546F4}" type="sibTrans" cxnId="{1440137D-D24E-4E91-8E27-7A653179CFEB}">
      <dgm:prSet/>
      <dgm:spPr/>
      <dgm:t>
        <a:bodyPr/>
        <a:lstStyle/>
        <a:p>
          <a:endParaRPr lang="en-US"/>
        </a:p>
      </dgm:t>
    </dgm:pt>
    <dgm:pt modelId="{A7769EAA-17D9-4306-B9E2-EC92C05542A6}" type="pres">
      <dgm:prSet presAssocID="{AFF21DC3-1732-48E0-99B3-F012E26B8F0C}" presName="root" presStyleCnt="0">
        <dgm:presLayoutVars>
          <dgm:dir/>
          <dgm:resizeHandles val="exact"/>
        </dgm:presLayoutVars>
      </dgm:prSet>
      <dgm:spPr/>
    </dgm:pt>
    <dgm:pt modelId="{DEAD0708-F41F-4166-98EA-B7F32BF6E184}" type="pres">
      <dgm:prSet presAssocID="{0B8E0D5D-EA26-426A-9CC6-BC34CB3E490A}" presName="compNode" presStyleCnt="0"/>
      <dgm:spPr/>
    </dgm:pt>
    <dgm:pt modelId="{11D338BB-7B20-46DC-A593-96C72035A733}" type="pres">
      <dgm:prSet presAssocID="{0B8E0D5D-EA26-426A-9CC6-BC34CB3E490A}" presName="bgRect" presStyleLbl="bgShp" presStyleIdx="0" presStyleCnt="3"/>
      <dgm:spPr/>
    </dgm:pt>
    <dgm:pt modelId="{B0B64705-B7FE-4BFE-AA58-F707C5F49949}" type="pres">
      <dgm:prSet presAssocID="{0B8E0D5D-EA26-426A-9CC6-BC34CB3E49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A60ED95-FE72-4CBD-B7AB-89EBCB07AA32}" type="pres">
      <dgm:prSet presAssocID="{0B8E0D5D-EA26-426A-9CC6-BC34CB3E490A}" presName="spaceRect" presStyleCnt="0"/>
      <dgm:spPr/>
    </dgm:pt>
    <dgm:pt modelId="{81988E78-CF47-4915-98F9-8DE916118A83}" type="pres">
      <dgm:prSet presAssocID="{0B8E0D5D-EA26-426A-9CC6-BC34CB3E490A}" presName="parTx" presStyleLbl="revTx" presStyleIdx="0" presStyleCnt="3">
        <dgm:presLayoutVars>
          <dgm:chMax val="0"/>
          <dgm:chPref val="0"/>
        </dgm:presLayoutVars>
      </dgm:prSet>
      <dgm:spPr/>
    </dgm:pt>
    <dgm:pt modelId="{CB579547-05F9-460D-BACA-D5EFE4884A6F}" type="pres">
      <dgm:prSet presAssocID="{306C58A9-EAA0-44C9-85D6-5236BB1F09E5}" presName="sibTrans" presStyleCnt="0"/>
      <dgm:spPr/>
    </dgm:pt>
    <dgm:pt modelId="{392320B2-769D-4AEC-A068-5DF237CBFBF8}" type="pres">
      <dgm:prSet presAssocID="{AE5CC0B1-15BA-4076-8E0C-4292A3B06375}" presName="compNode" presStyleCnt="0"/>
      <dgm:spPr/>
    </dgm:pt>
    <dgm:pt modelId="{3DB623D1-7410-4BDB-B529-DD177542C1DF}" type="pres">
      <dgm:prSet presAssocID="{AE5CC0B1-15BA-4076-8E0C-4292A3B06375}" presName="bgRect" presStyleLbl="bgShp" presStyleIdx="1" presStyleCnt="3"/>
      <dgm:spPr/>
    </dgm:pt>
    <dgm:pt modelId="{EBA40AEE-ABC2-4D1A-9224-CD140574130B}" type="pres">
      <dgm:prSet presAssocID="{AE5CC0B1-15BA-4076-8E0C-4292A3B063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7FB51259-DE17-42C3-9038-74F9F688B95B}" type="pres">
      <dgm:prSet presAssocID="{AE5CC0B1-15BA-4076-8E0C-4292A3B06375}" presName="spaceRect" presStyleCnt="0"/>
      <dgm:spPr/>
    </dgm:pt>
    <dgm:pt modelId="{22B08EC3-2806-45EE-9AE5-2D2E3EE71189}" type="pres">
      <dgm:prSet presAssocID="{AE5CC0B1-15BA-4076-8E0C-4292A3B06375}" presName="parTx" presStyleLbl="revTx" presStyleIdx="1" presStyleCnt="3">
        <dgm:presLayoutVars>
          <dgm:chMax val="0"/>
          <dgm:chPref val="0"/>
        </dgm:presLayoutVars>
      </dgm:prSet>
      <dgm:spPr/>
    </dgm:pt>
    <dgm:pt modelId="{D16CB787-515C-4FF8-BD1E-DC2A6B9B612F}" type="pres">
      <dgm:prSet presAssocID="{595067F3-F189-4417-9D07-C91B57ED8C0E}" presName="sibTrans" presStyleCnt="0"/>
      <dgm:spPr/>
    </dgm:pt>
    <dgm:pt modelId="{0C727646-37BA-4AE1-AE09-13ECDE5714FC}" type="pres">
      <dgm:prSet presAssocID="{974F1C41-A7F9-425B-B126-296725115150}" presName="compNode" presStyleCnt="0"/>
      <dgm:spPr/>
    </dgm:pt>
    <dgm:pt modelId="{C96B76B9-5EF2-4AF4-8499-BCE7C2FB1B63}" type="pres">
      <dgm:prSet presAssocID="{974F1C41-A7F9-425B-B126-296725115150}" presName="bgRect" presStyleLbl="bgShp" presStyleIdx="2" presStyleCnt="3"/>
      <dgm:spPr/>
    </dgm:pt>
    <dgm:pt modelId="{E99608CB-B49D-4DC5-B747-32E60F751B81}" type="pres">
      <dgm:prSet presAssocID="{974F1C41-A7F9-425B-B126-2967251151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iter"/>
        </a:ext>
      </dgm:extLst>
    </dgm:pt>
    <dgm:pt modelId="{BC448656-F13F-43A3-AD16-7B4F5FADCF85}" type="pres">
      <dgm:prSet presAssocID="{974F1C41-A7F9-425B-B126-296725115150}" presName="spaceRect" presStyleCnt="0"/>
      <dgm:spPr/>
    </dgm:pt>
    <dgm:pt modelId="{2287252F-B4FD-4080-B8F6-B646B44F7A49}" type="pres">
      <dgm:prSet presAssocID="{974F1C41-A7F9-425B-B126-296725115150}" presName="parTx" presStyleLbl="revTx" presStyleIdx="2" presStyleCnt="3">
        <dgm:presLayoutVars>
          <dgm:chMax val="0"/>
          <dgm:chPref val="0"/>
        </dgm:presLayoutVars>
      </dgm:prSet>
      <dgm:spPr/>
    </dgm:pt>
  </dgm:ptLst>
  <dgm:cxnLst>
    <dgm:cxn modelId="{6935CE15-FA0D-4DA4-8B31-EE8F131EE267}" type="presOf" srcId="{0B8E0D5D-EA26-426A-9CC6-BC34CB3E490A}" destId="{81988E78-CF47-4915-98F9-8DE916118A83}" srcOrd="0" destOrd="0" presId="urn:microsoft.com/office/officeart/2018/2/layout/IconVerticalSolidList"/>
    <dgm:cxn modelId="{B556BF1A-258D-45FD-B5F8-D8C9071C9925}" srcId="{AFF21DC3-1732-48E0-99B3-F012E26B8F0C}" destId="{0B8E0D5D-EA26-426A-9CC6-BC34CB3E490A}" srcOrd="0" destOrd="0" parTransId="{6B09F4A4-A09A-453C-B9D2-96A8300AE19A}" sibTransId="{306C58A9-EAA0-44C9-85D6-5236BB1F09E5}"/>
    <dgm:cxn modelId="{E1BE2937-E759-4EF3-AA10-4BE2AC9FD4A0}" srcId="{AFF21DC3-1732-48E0-99B3-F012E26B8F0C}" destId="{AE5CC0B1-15BA-4076-8E0C-4292A3B06375}" srcOrd="1" destOrd="0" parTransId="{0AB9E89F-1459-40D4-B446-D6D22E1B3B2E}" sibTransId="{595067F3-F189-4417-9D07-C91B57ED8C0E}"/>
    <dgm:cxn modelId="{ED35F27B-A9F0-4E5B-A312-1D7BA58D206A}" type="presOf" srcId="{AFF21DC3-1732-48E0-99B3-F012E26B8F0C}" destId="{A7769EAA-17D9-4306-B9E2-EC92C05542A6}" srcOrd="0" destOrd="0" presId="urn:microsoft.com/office/officeart/2018/2/layout/IconVerticalSolidList"/>
    <dgm:cxn modelId="{1440137D-D24E-4E91-8E27-7A653179CFEB}" srcId="{AFF21DC3-1732-48E0-99B3-F012E26B8F0C}" destId="{974F1C41-A7F9-425B-B126-296725115150}" srcOrd="2" destOrd="0" parTransId="{36D99208-CFB2-4CAB-8673-422A63687BCA}" sibTransId="{5FA795DE-32FE-4C58-BB1A-D607469546F4}"/>
    <dgm:cxn modelId="{77F3B4C5-8078-4115-BD3B-61BEE420EB15}" type="presOf" srcId="{AE5CC0B1-15BA-4076-8E0C-4292A3B06375}" destId="{22B08EC3-2806-45EE-9AE5-2D2E3EE71189}" srcOrd="0" destOrd="0" presId="urn:microsoft.com/office/officeart/2018/2/layout/IconVerticalSolidList"/>
    <dgm:cxn modelId="{606429CC-18BD-4A82-803A-998A9E868395}" type="presOf" srcId="{974F1C41-A7F9-425B-B126-296725115150}" destId="{2287252F-B4FD-4080-B8F6-B646B44F7A49}" srcOrd="0" destOrd="0" presId="urn:microsoft.com/office/officeart/2018/2/layout/IconVerticalSolidList"/>
    <dgm:cxn modelId="{C463700C-8CB3-4CD2-BF1D-54498C8EC1FC}" type="presParOf" srcId="{A7769EAA-17D9-4306-B9E2-EC92C05542A6}" destId="{DEAD0708-F41F-4166-98EA-B7F32BF6E184}" srcOrd="0" destOrd="0" presId="urn:microsoft.com/office/officeart/2018/2/layout/IconVerticalSolidList"/>
    <dgm:cxn modelId="{61B74E76-616F-48FC-83FE-CEAEFE2A2691}" type="presParOf" srcId="{DEAD0708-F41F-4166-98EA-B7F32BF6E184}" destId="{11D338BB-7B20-46DC-A593-96C72035A733}" srcOrd="0" destOrd="0" presId="urn:microsoft.com/office/officeart/2018/2/layout/IconVerticalSolidList"/>
    <dgm:cxn modelId="{CC82427B-D8C5-47FC-8609-DBF97AE866D6}" type="presParOf" srcId="{DEAD0708-F41F-4166-98EA-B7F32BF6E184}" destId="{B0B64705-B7FE-4BFE-AA58-F707C5F49949}" srcOrd="1" destOrd="0" presId="urn:microsoft.com/office/officeart/2018/2/layout/IconVerticalSolidList"/>
    <dgm:cxn modelId="{C19C345F-892F-467F-BD11-6DA5B5FB8F2A}" type="presParOf" srcId="{DEAD0708-F41F-4166-98EA-B7F32BF6E184}" destId="{8A60ED95-FE72-4CBD-B7AB-89EBCB07AA32}" srcOrd="2" destOrd="0" presId="urn:microsoft.com/office/officeart/2018/2/layout/IconVerticalSolidList"/>
    <dgm:cxn modelId="{48BB68D4-AD08-4F27-89D5-0CA1DF556CDB}" type="presParOf" srcId="{DEAD0708-F41F-4166-98EA-B7F32BF6E184}" destId="{81988E78-CF47-4915-98F9-8DE916118A83}" srcOrd="3" destOrd="0" presId="urn:microsoft.com/office/officeart/2018/2/layout/IconVerticalSolidList"/>
    <dgm:cxn modelId="{89F93349-11F5-4014-94E5-55BDEFA393BC}" type="presParOf" srcId="{A7769EAA-17D9-4306-B9E2-EC92C05542A6}" destId="{CB579547-05F9-460D-BACA-D5EFE4884A6F}" srcOrd="1" destOrd="0" presId="urn:microsoft.com/office/officeart/2018/2/layout/IconVerticalSolidList"/>
    <dgm:cxn modelId="{37840BA7-2381-4EBB-B3A1-80BB1C995D3D}" type="presParOf" srcId="{A7769EAA-17D9-4306-B9E2-EC92C05542A6}" destId="{392320B2-769D-4AEC-A068-5DF237CBFBF8}" srcOrd="2" destOrd="0" presId="urn:microsoft.com/office/officeart/2018/2/layout/IconVerticalSolidList"/>
    <dgm:cxn modelId="{E1B8633D-A739-404D-AECC-4E07682048CA}" type="presParOf" srcId="{392320B2-769D-4AEC-A068-5DF237CBFBF8}" destId="{3DB623D1-7410-4BDB-B529-DD177542C1DF}" srcOrd="0" destOrd="0" presId="urn:microsoft.com/office/officeart/2018/2/layout/IconVerticalSolidList"/>
    <dgm:cxn modelId="{3C4BABAE-6E14-43A5-832A-E29A4E02565A}" type="presParOf" srcId="{392320B2-769D-4AEC-A068-5DF237CBFBF8}" destId="{EBA40AEE-ABC2-4D1A-9224-CD140574130B}" srcOrd="1" destOrd="0" presId="urn:microsoft.com/office/officeart/2018/2/layout/IconVerticalSolidList"/>
    <dgm:cxn modelId="{B1BA0980-8364-41A7-B7C5-4B845B1A14A4}" type="presParOf" srcId="{392320B2-769D-4AEC-A068-5DF237CBFBF8}" destId="{7FB51259-DE17-42C3-9038-74F9F688B95B}" srcOrd="2" destOrd="0" presId="urn:microsoft.com/office/officeart/2018/2/layout/IconVerticalSolidList"/>
    <dgm:cxn modelId="{F21C29A6-4BDD-42D3-8151-5B41CF607F6B}" type="presParOf" srcId="{392320B2-769D-4AEC-A068-5DF237CBFBF8}" destId="{22B08EC3-2806-45EE-9AE5-2D2E3EE71189}" srcOrd="3" destOrd="0" presId="urn:microsoft.com/office/officeart/2018/2/layout/IconVerticalSolidList"/>
    <dgm:cxn modelId="{313A8F89-ECC6-41CF-9487-B91E5A868B05}" type="presParOf" srcId="{A7769EAA-17D9-4306-B9E2-EC92C05542A6}" destId="{D16CB787-515C-4FF8-BD1E-DC2A6B9B612F}" srcOrd="3" destOrd="0" presId="urn:microsoft.com/office/officeart/2018/2/layout/IconVerticalSolidList"/>
    <dgm:cxn modelId="{13BFBDCF-5F4D-436E-8B55-B26B9FDF4A12}" type="presParOf" srcId="{A7769EAA-17D9-4306-B9E2-EC92C05542A6}" destId="{0C727646-37BA-4AE1-AE09-13ECDE5714FC}" srcOrd="4" destOrd="0" presId="urn:microsoft.com/office/officeart/2018/2/layout/IconVerticalSolidList"/>
    <dgm:cxn modelId="{0425DDFA-AB38-4827-8798-4E30C9A4F9E3}" type="presParOf" srcId="{0C727646-37BA-4AE1-AE09-13ECDE5714FC}" destId="{C96B76B9-5EF2-4AF4-8499-BCE7C2FB1B63}" srcOrd="0" destOrd="0" presId="urn:microsoft.com/office/officeart/2018/2/layout/IconVerticalSolidList"/>
    <dgm:cxn modelId="{EBB8B170-FC32-4E5E-AFCD-962638B76A4B}" type="presParOf" srcId="{0C727646-37BA-4AE1-AE09-13ECDE5714FC}" destId="{E99608CB-B49D-4DC5-B747-32E60F751B81}" srcOrd="1" destOrd="0" presId="urn:microsoft.com/office/officeart/2018/2/layout/IconVerticalSolidList"/>
    <dgm:cxn modelId="{FFD785D2-C6F2-4564-BBFC-518EB9D35076}" type="presParOf" srcId="{0C727646-37BA-4AE1-AE09-13ECDE5714FC}" destId="{BC448656-F13F-43A3-AD16-7B4F5FADCF85}" srcOrd="2" destOrd="0" presId="urn:microsoft.com/office/officeart/2018/2/layout/IconVerticalSolidList"/>
    <dgm:cxn modelId="{61C5A0FB-FEE4-430B-9CB2-993DAF151CFB}" type="presParOf" srcId="{0C727646-37BA-4AE1-AE09-13ECDE5714FC}" destId="{2287252F-B4FD-4080-B8F6-B646B44F7A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EC210B-5345-4D76-8034-8900AB373A8C}"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AA59B39-5333-49D3-9393-29EB1EA53079}">
      <dgm:prSet/>
      <dgm:spPr/>
      <dgm:t>
        <a:bodyPr/>
        <a:lstStyle/>
        <a:p>
          <a:r>
            <a:rPr lang="en-US"/>
            <a:t>It is clear from the map that the most numerous clusters is not characterized by the location of its restaurant, but from the fact that its members show average features. The other clusters show a more characteristic disposition on the map.</a:t>
          </a:r>
        </a:p>
      </dgm:t>
    </dgm:pt>
    <dgm:pt modelId="{78062B0C-5003-4E03-8C98-9FC3842DEA2F}" type="parTrans" cxnId="{02FBF8D8-BF8C-46FA-9254-517811AFA176}">
      <dgm:prSet/>
      <dgm:spPr/>
      <dgm:t>
        <a:bodyPr/>
        <a:lstStyle/>
        <a:p>
          <a:endParaRPr lang="en-US"/>
        </a:p>
      </dgm:t>
    </dgm:pt>
    <dgm:pt modelId="{38EF46F7-9156-4EA3-BD65-ABDC70D8E47C}" type="sibTrans" cxnId="{02FBF8D8-BF8C-46FA-9254-517811AFA176}">
      <dgm:prSet/>
      <dgm:spPr/>
      <dgm:t>
        <a:bodyPr/>
        <a:lstStyle/>
        <a:p>
          <a:endParaRPr lang="en-US"/>
        </a:p>
      </dgm:t>
    </dgm:pt>
    <dgm:pt modelId="{37705249-626B-40E7-A92C-BBA3D83987F7}">
      <dgm:prSet/>
      <dgm:spPr/>
      <dgm:t>
        <a:bodyPr/>
        <a:lstStyle/>
        <a:p>
          <a:r>
            <a:rPr lang="en-US"/>
            <a:t>So, where would I open my restaurant in Toronto or where would I recommend someone to open a restaurant in Toronto?</a:t>
          </a:r>
        </a:p>
      </dgm:t>
    </dgm:pt>
    <dgm:pt modelId="{E61BBA23-F3DD-4871-AE17-8F9B8B1CD4A8}" type="parTrans" cxnId="{BFCB37EF-A381-4E8A-A5C1-A74BC97F481F}">
      <dgm:prSet/>
      <dgm:spPr/>
      <dgm:t>
        <a:bodyPr/>
        <a:lstStyle/>
        <a:p>
          <a:endParaRPr lang="en-US"/>
        </a:p>
      </dgm:t>
    </dgm:pt>
    <dgm:pt modelId="{89243C21-AC61-4060-BE80-09E6276122DB}" type="sibTrans" cxnId="{BFCB37EF-A381-4E8A-A5C1-A74BC97F481F}">
      <dgm:prSet/>
      <dgm:spPr/>
      <dgm:t>
        <a:bodyPr/>
        <a:lstStyle/>
        <a:p>
          <a:endParaRPr lang="en-US"/>
        </a:p>
      </dgm:t>
    </dgm:pt>
    <dgm:pt modelId="{F447B5DA-4CDF-433A-B376-2026FD3BD447}">
      <dgm:prSet/>
      <dgm:spPr/>
      <dgm:t>
        <a:bodyPr/>
        <a:lstStyle/>
        <a:p>
          <a:r>
            <a:rPr lang="en-US"/>
            <a:t>Based on the analyses I conducted, here is my answer: it depends?</a:t>
          </a:r>
        </a:p>
      </dgm:t>
    </dgm:pt>
    <dgm:pt modelId="{8CC7EA83-7BD7-42B4-ABC8-60EAC5F1C22A}" type="parTrans" cxnId="{CAE9B0D9-02E8-496C-9A48-DABAEB99DF48}">
      <dgm:prSet/>
      <dgm:spPr/>
      <dgm:t>
        <a:bodyPr/>
        <a:lstStyle/>
        <a:p>
          <a:endParaRPr lang="en-US"/>
        </a:p>
      </dgm:t>
    </dgm:pt>
    <dgm:pt modelId="{14EBBB93-E52E-46D4-99DD-3C0D7F38EFF9}" type="sibTrans" cxnId="{CAE9B0D9-02E8-496C-9A48-DABAEB99DF48}">
      <dgm:prSet/>
      <dgm:spPr/>
      <dgm:t>
        <a:bodyPr/>
        <a:lstStyle/>
        <a:p>
          <a:endParaRPr lang="en-US"/>
        </a:p>
      </dgm:t>
    </dgm:pt>
    <dgm:pt modelId="{C6E539C4-4CB7-4ABA-B336-956DC5520CB4}">
      <dgm:prSet/>
      <dgm:spPr/>
      <dgm:t>
        <a:bodyPr/>
        <a:lstStyle/>
        <a:p>
          <a:r>
            <a:rPr lang="en-US"/>
            <a:t>We have to be a bit more specific in order to give an appropriate answer: if someone wanted to open a restaurant which will likely produce much social engagement and with a well-off target, then he/she should open a Wine Bar, based on what Cluster1 suggests, the location in this case seems not so relevant, since we are considering a single example.</a:t>
          </a:r>
        </a:p>
      </dgm:t>
    </dgm:pt>
    <dgm:pt modelId="{13FBA11E-50CD-4A88-AE84-A7A6D716ADB8}" type="parTrans" cxnId="{59118E8B-3E8A-4BE5-90D6-C38CB55275FA}">
      <dgm:prSet/>
      <dgm:spPr/>
      <dgm:t>
        <a:bodyPr/>
        <a:lstStyle/>
        <a:p>
          <a:endParaRPr lang="en-US"/>
        </a:p>
      </dgm:t>
    </dgm:pt>
    <dgm:pt modelId="{DEBDD2F6-6BD4-4CF0-9B9B-63C6FD8328B2}" type="sibTrans" cxnId="{59118E8B-3E8A-4BE5-90D6-C38CB55275FA}">
      <dgm:prSet/>
      <dgm:spPr/>
      <dgm:t>
        <a:bodyPr/>
        <a:lstStyle/>
        <a:p>
          <a:endParaRPr lang="en-US"/>
        </a:p>
      </dgm:t>
    </dgm:pt>
    <dgm:pt modelId="{BEAE7A0B-91AF-4D6A-A898-4AD379C54607}">
      <dgm:prSet/>
      <dgm:spPr/>
      <dgm:t>
        <a:bodyPr/>
        <a:lstStyle/>
        <a:p>
          <a:r>
            <a:rPr lang="en-US"/>
            <a:t>Instead, for a more general recommendation, I would suggest that the restaurant be opened in the western area of Toronto, for example in Dufferin or Lansdowne, where competition is not too high and there is a prevalence of restaurants belonging to the Average Cluster, so that the possibly to stand out is high.</a:t>
          </a:r>
        </a:p>
      </dgm:t>
    </dgm:pt>
    <dgm:pt modelId="{8183837C-004F-4CD1-9A71-F22FEC167E10}" type="parTrans" cxnId="{385995BB-BD04-4E55-A0A9-765B813909CD}">
      <dgm:prSet/>
      <dgm:spPr/>
      <dgm:t>
        <a:bodyPr/>
        <a:lstStyle/>
        <a:p>
          <a:endParaRPr lang="en-US"/>
        </a:p>
      </dgm:t>
    </dgm:pt>
    <dgm:pt modelId="{0D6B31A9-1068-44A8-935A-7A29D4EAC83D}" type="sibTrans" cxnId="{385995BB-BD04-4E55-A0A9-765B813909CD}">
      <dgm:prSet/>
      <dgm:spPr/>
      <dgm:t>
        <a:bodyPr/>
        <a:lstStyle/>
        <a:p>
          <a:endParaRPr lang="en-US"/>
        </a:p>
      </dgm:t>
    </dgm:pt>
    <dgm:pt modelId="{2F9AED99-E747-4D6E-B544-6EF9695FCB3F}" type="pres">
      <dgm:prSet presAssocID="{1AEC210B-5345-4D76-8034-8900AB373A8C}" presName="root" presStyleCnt="0">
        <dgm:presLayoutVars>
          <dgm:dir/>
          <dgm:resizeHandles val="exact"/>
        </dgm:presLayoutVars>
      </dgm:prSet>
      <dgm:spPr/>
    </dgm:pt>
    <dgm:pt modelId="{1B1C3269-7140-4079-9569-98195AC87047}" type="pres">
      <dgm:prSet presAssocID="{1AEC210B-5345-4D76-8034-8900AB373A8C}" presName="container" presStyleCnt="0">
        <dgm:presLayoutVars>
          <dgm:dir/>
          <dgm:resizeHandles val="exact"/>
        </dgm:presLayoutVars>
      </dgm:prSet>
      <dgm:spPr/>
    </dgm:pt>
    <dgm:pt modelId="{1354BA39-27AE-4926-B1E1-4886553B0CE0}" type="pres">
      <dgm:prSet presAssocID="{4AA59B39-5333-49D3-9393-29EB1EA53079}" presName="compNode" presStyleCnt="0"/>
      <dgm:spPr/>
    </dgm:pt>
    <dgm:pt modelId="{F16DD97E-F492-4D66-A01B-C61FCD0873EC}" type="pres">
      <dgm:prSet presAssocID="{4AA59B39-5333-49D3-9393-29EB1EA53079}" presName="iconBgRect" presStyleLbl="bgShp" presStyleIdx="0" presStyleCnt="5"/>
      <dgm:spPr/>
    </dgm:pt>
    <dgm:pt modelId="{112807CE-3714-4FEB-9C62-A52451CFA434}" type="pres">
      <dgm:prSet presAssocID="{4AA59B39-5333-49D3-9393-29EB1EA5307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5D3C7909-16B9-4484-AAFC-289906F0A2B6}" type="pres">
      <dgm:prSet presAssocID="{4AA59B39-5333-49D3-9393-29EB1EA53079}" presName="spaceRect" presStyleCnt="0"/>
      <dgm:spPr/>
    </dgm:pt>
    <dgm:pt modelId="{3104F593-E4F3-4617-B173-94EA65C21CBF}" type="pres">
      <dgm:prSet presAssocID="{4AA59B39-5333-49D3-9393-29EB1EA53079}" presName="textRect" presStyleLbl="revTx" presStyleIdx="0" presStyleCnt="5">
        <dgm:presLayoutVars>
          <dgm:chMax val="1"/>
          <dgm:chPref val="1"/>
        </dgm:presLayoutVars>
      </dgm:prSet>
      <dgm:spPr/>
    </dgm:pt>
    <dgm:pt modelId="{B60821A5-B371-49E0-8E6C-4783D9872A26}" type="pres">
      <dgm:prSet presAssocID="{38EF46F7-9156-4EA3-BD65-ABDC70D8E47C}" presName="sibTrans" presStyleLbl="sibTrans2D1" presStyleIdx="0" presStyleCnt="0"/>
      <dgm:spPr/>
    </dgm:pt>
    <dgm:pt modelId="{EE45966A-3C5B-43C4-ACBF-B6A4EEA01010}" type="pres">
      <dgm:prSet presAssocID="{37705249-626B-40E7-A92C-BBA3D83987F7}" presName="compNode" presStyleCnt="0"/>
      <dgm:spPr/>
    </dgm:pt>
    <dgm:pt modelId="{14D0E51A-B03B-4028-BAB1-CD1E6DC74DD9}" type="pres">
      <dgm:prSet presAssocID="{37705249-626B-40E7-A92C-BBA3D83987F7}" presName="iconBgRect" presStyleLbl="bgShp" presStyleIdx="1" presStyleCnt="5"/>
      <dgm:spPr/>
    </dgm:pt>
    <dgm:pt modelId="{9F15A4DE-F554-4891-BC65-361DBE37FE5D}" type="pres">
      <dgm:prSet presAssocID="{37705249-626B-40E7-A92C-BBA3D83987F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46385043-43BB-43B4-86AF-3C4D53A80FDD}" type="pres">
      <dgm:prSet presAssocID="{37705249-626B-40E7-A92C-BBA3D83987F7}" presName="spaceRect" presStyleCnt="0"/>
      <dgm:spPr/>
    </dgm:pt>
    <dgm:pt modelId="{64860B9E-7D38-48D0-9FCD-39B8BD28CE14}" type="pres">
      <dgm:prSet presAssocID="{37705249-626B-40E7-A92C-BBA3D83987F7}" presName="textRect" presStyleLbl="revTx" presStyleIdx="1" presStyleCnt="5">
        <dgm:presLayoutVars>
          <dgm:chMax val="1"/>
          <dgm:chPref val="1"/>
        </dgm:presLayoutVars>
      </dgm:prSet>
      <dgm:spPr/>
    </dgm:pt>
    <dgm:pt modelId="{0163886A-13DB-4FDF-8398-D3B2BAF2183C}" type="pres">
      <dgm:prSet presAssocID="{89243C21-AC61-4060-BE80-09E6276122DB}" presName="sibTrans" presStyleLbl="sibTrans2D1" presStyleIdx="0" presStyleCnt="0"/>
      <dgm:spPr/>
    </dgm:pt>
    <dgm:pt modelId="{E94EB55C-2528-4597-A4A6-AD2D84CFD014}" type="pres">
      <dgm:prSet presAssocID="{F447B5DA-4CDF-433A-B376-2026FD3BD447}" presName="compNode" presStyleCnt="0"/>
      <dgm:spPr/>
    </dgm:pt>
    <dgm:pt modelId="{DAE94C86-9F4E-4496-B9EA-9C297223FE09}" type="pres">
      <dgm:prSet presAssocID="{F447B5DA-4CDF-433A-B376-2026FD3BD447}" presName="iconBgRect" presStyleLbl="bgShp" presStyleIdx="2" presStyleCnt="5"/>
      <dgm:spPr/>
    </dgm:pt>
    <dgm:pt modelId="{DB894B92-9214-4EA5-8EED-78A300E1CD25}" type="pres">
      <dgm:prSet presAssocID="{F447B5DA-4CDF-433A-B376-2026FD3BD44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CC8EB87B-2F20-4D72-9308-FBC19ECB8F1B}" type="pres">
      <dgm:prSet presAssocID="{F447B5DA-4CDF-433A-B376-2026FD3BD447}" presName="spaceRect" presStyleCnt="0"/>
      <dgm:spPr/>
    </dgm:pt>
    <dgm:pt modelId="{CC427464-B27A-409C-82A0-7449AB322C9E}" type="pres">
      <dgm:prSet presAssocID="{F447B5DA-4CDF-433A-B376-2026FD3BD447}" presName="textRect" presStyleLbl="revTx" presStyleIdx="2" presStyleCnt="5">
        <dgm:presLayoutVars>
          <dgm:chMax val="1"/>
          <dgm:chPref val="1"/>
        </dgm:presLayoutVars>
      </dgm:prSet>
      <dgm:spPr/>
    </dgm:pt>
    <dgm:pt modelId="{A753538F-D4F9-48C7-BE2B-FCA6288246A3}" type="pres">
      <dgm:prSet presAssocID="{14EBBB93-E52E-46D4-99DD-3C0D7F38EFF9}" presName="sibTrans" presStyleLbl="sibTrans2D1" presStyleIdx="0" presStyleCnt="0"/>
      <dgm:spPr/>
    </dgm:pt>
    <dgm:pt modelId="{C2057818-DA04-4B7E-9B73-7EC1C1112D8A}" type="pres">
      <dgm:prSet presAssocID="{C6E539C4-4CB7-4ABA-B336-956DC5520CB4}" presName="compNode" presStyleCnt="0"/>
      <dgm:spPr/>
    </dgm:pt>
    <dgm:pt modelId="{450EFDC6-28FE-4A8C-9766-8BE5006F1A25}" type="pres">
      <dgm:prSet presAssocID="{C6E539C4-4CB7-4ABA-B336-956DC5520CB4}" presName="iconBgRect" presStyleLbl="bgShp" presStyleIdx="3" presStyleCnt="5"/>
      <dgm:spPr/>
    </dgm:pt>
    <dgm:pt modelId="{0AE7DC54-FFAE-4A04-8425-588561EA53D4}" type="pres">
      <dgm:prSet presAssocID="{C6E539C4-4CB7-4ABA-B336-956DC5520CB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ximize"/>
        </a:ext>
      </dgm:extLst>
    </dgm:pt>
    <dgm:pt modelId="{6EBEDB24-EB8D-4AF9-A376-27095996B3F6}" type="pres">
      <dgm:prSet presAssocID="{C6E539C4-4CB7-4ABA-B336-956DC5520CB4}" presName="spaceRect" presStyleCnt="0"/>
      <dgm:spPr/>
    </dgm:pt>
    <dgm:pt modelId="{732731A3-83CF-4ECF-8659-D7AE5DCC1535}" type="pres">
      <dgm:prSet presAssocID="{C6E539C4-4CB7-4ABA-B336-956DC5520CB4}" presName="textRect" presStyleLbl="revTx" presStyleIdx="3" presStyleCnt="5">
        <dgm:presLayoutVars>
          <dgm:chMax val="1"/>
          <dgm:chPref val="1"/>
        </dgm:presLayoutVars>
      </dgm:prSet>
      <dgm:spPr/>
    </dgm:pt>
    <dgm:pt modelId="{D2A591C9-49E4-4B4A-A7BE-B976D6B06D52}" type="pres">
      <dgm:prSet presAssocID="{DEBDD2F6-6BD4-4CF0-9B9B-63C6FD8328B2}" presName="sibTrans" presStyleLbl="sibTrans2D1" presStyleIdx="0" presStyleCnt="0"/>
      <dgm:spPr/>
    </dgm:pt>
    <dgm:pt modelId="{E33406C5-7DDC-4E1F-A85C-F99529D0C5CA}" type="pres">
      <dgm:prSet presAssocID="{BEAE7A0B-91AF-4D6A-A898-4AD379C54607}" presName="compNode" presStyleCnt="0"/>
      <dgm:spPr/>
    </dgm:pt>
    <dgm:pt modelId="{D074A130-FA0E-48FA-903C-DCBA93C388AD}" type="pres">
      <dgm:prSet presAssocID="{BEAE7A0B-91AF-4D6A-A898-4AD379C54607}" presName="iconBgRect" presStyleLbl="bgShp" presStyleIdx="4" presStyleCnt="5"/>
      <dgm:spPr/>
    </dgm:pt>
    <dgm:pt modelId="{506C0148-56F0-45C0-A74F-BC58EBB3C986}" type="pres">
      <dgm:prSet presAssocID="{BEAE7A0B-91AF-4D6A-A898-4AD379C546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F5681BC2-741B-42EF-9C9B-13D8DF0E059B}" type="pres">
      <dgm:prSet presAssocID="{BEAE7A0B-91AF-4D6A-A898-4AD379C54607}" presName="spaceRect" presStyleCnt="0"/>
      <dgm:spPr/>
    </dgm:pt>
    <dgm:pt modelId="{FEE89C25-D4CC-4E81-B5C8-F09EBF044F38}" type="pres">
      <dgm:prSet presAssocID="{BEAE7A0B-91AF-4D6A-A898-4AD379C54607}" presName="textRect" presStyleLbl="revTx" presStyleIdx="4" presStyleCnt="5">
        <dgm:presLayoutVars>
          <dgm:chMax val="1"/>
          <dgm:chPref val="1"/>
        </dgm:presLayoutVars>
      </dgm:prSet>
      <dgm:spPr/>
    </dgm:pt>
  </dgm:ptLst>
  <dgm:cxnLst>
    <dgm:cxn modelId="{5968264C-D3CB-4C9F-8851-BA2CCB096F13}" type="presOf" srcId="{89243C21-AC61-4060-BE80-09E6276122DB}" destId="{0163886A-13DB-4FDF-8398-D3B2BAF2183C}" srcOrd="0" destOrd="0" presId="urn:microsoft.com/office/officeart/2018/2/layout/IconCircleList"/>
    <dgm:cxn modelId="{59118E8B-3E8A-4BE5-90D6-C38CB55275FA}" srcId="{1AEC210B-5345-4D76-8034-8900AB373A8C}" destId="{C6E539C4-4CB7-4ABA-B336-956DC5520CB4}" srcOrd="3" destOrd="0" parTransId="{13FBA11E-50CD-4A88-AE84-A7A6D716ADB8}" sibTransId="{DEBDD2F6-6BD4-4CF0-9B9B-63C6FD8328B2}"/>
    <dgm:cxn modelId="{9E5542A2-1C8B-4C77-B3C0-FB63352F1D92}" type="presOf" srcId="{1AEC210B-5345-4D76-8034-8900AB373A8C}" destId="{2F9AED99-E747-4D6E-B544-6EF9695FCB3F}" srcOrd="0" destOrd="0" presId="urn:microsoft.com/office/officeart/2018/2/layout/IconCircleList"/>
    <dgm:cxn modelId="{806846AD-8D13-4598-A923-346B41679D2D}" type="presOf" srcId="{C6E539C4-4CB7-4ABA-B336-956DC5520CB4}" destId="{732731A3-83CF-4ECF-8659-D7AE5DCC1535}" srcOrd="0" destOrd="0" presId="urn:microsoft.com/office/officeart/2018/2/layout/IconCircleList"/>
    <dgm:cxn modelId="{9A98AEB9-DB00-45C4-9E3A-945AEDBA4E92}" type="presOf" srcId="{14EBBB93-E52E-46D4-99DD-3C0D7F38EFF9}" destId="{A753538F-D4F9-48C7-BE2B-FCA6288246A3}" srcOrd="0" destOrd="0" presId="urn:microsoft.com/office/officeart/2018/2/layout/IconCircleList"/>
    <dgm:cxn modelId="{385995BB-BD04-4E55-A0A9-765B813909CD}" srcId="{1AEC210B-5345-4D76-8034-8900AB373A8C}" destId="{BEAE7A0B-91AF-4D6A-A898-4AD379C54607}" srcOrd="4" destOrd="0" parTransId="{8183837C-004F-4CD1-9A71-F22FEC167E10}" sibTransId="{0D6B31A9-1068-44A8-935A-7A29D4EAC83D}"/>
    <dgm:cxn modelId="{182BAAC7-52F9-4D71-AE7B-8289E4F5C75C}" type="presOf" srcId="{DEBDD2F6-6BD4-4CF0-9B9B-63C6FD8328B2}" destId="{D2A591C9-49E4-4B4A-A7BE-B976D6B06D52}" srcOrd="0" destOrd="0" presId="urn:microsoft.com/office/officeart/2018/2/layout/IconCircleList"/>
    <dgm:cxn modelId="{D98C2DCB-5C0A-41A9-8AD8-47B5F5BA8FCE}" type="presOf" srcId="{F447B5DA-4CDF-433A-B376-2026FD3BD447}" destId="{CC427464-B27A-409C-82A0-7449AB322C9E}" srcOrd="0" destOrd="0" presId="urn:microsoft.com/office/officeart/2018/2/layout/IconCircleList"/>
    <dgm:cxn modelId="{29F4C3D7-86A0-4C63-8274-8B69EE24F84D}" type="presOf" srcId="{4AA59B39-5333-49D3-9393-29EB1EA53079}" destId="{3104F593-E4F3-4617-B173-94EA65C21CBF}" srcOrd="0" destOrd="0" presId="urn:microsoft.com/office/officeart/2018/2/layout/IconCircleList"/>
    <dgm:cxn modelId="{02FBF8D8-BF8C-46FA-9254-517811AFA176}" srcId="{1AEC210B-5345-4D76-8034-8900AB373A8C}" destId="{4AA59B39-5333-49D3-9393-29EB1EA53079}" srcOrd="0" destOrd="0" parTransId="{78062B0C-5003-4E03-8C98-9FC3842DEA2F}" sibTransId="{38EF46F7-9156-4EA3-BD65-ABDC70D8E47C}"/>
    <dgm:cxn modelId="{CAE9B0D9-02E8-496C-9A48-DABAEB99DF48}" srcId="{1AEC210B-5345-4D76-8034-8900AB373A8C}" destId="{F447B5DA-4CDF-433A-B376-2026FD3BD447}" srcOrd="2" destOrd="0" parTransId="{8CC7EA83-7BD7-42B4-ABC8-60EAC5F1C22A}" sibTransId="{14EBBB93-E52E-46D4-99DD-3C0D7F38EFF9}"/>
    <dgm:cxn modelId="{A7E001DD-2364-487D-B75C-3493F60A8A55}" type="presOf" srcId="{BEAE7A0B-91AF-4D6A-A898-4AD379C54607}" destId="{FEE89C25-D4CC-4E81-B5C8-F09EBF044F38}" srcOrd="0" destOrd="0" presId="urn:microsoft.com/office/officeart/2018/2/layout/IconCircleList"/>
    <dgm:cxn modelId="{0A9D39EC-6942-45DB-9892-C763A0E8436E}" type="presOf" srcId="{38EF46F7-9156-4EA3-BD65-ABDC70D8E47C}" destId="{B60821A5-B371-49E0-8E6C-4783D9872A26}" srcOrd="0" destOrd="0" presId="urn:microsoft.com/office/officeart/2018/2/layout/IconCircleList"/>
    <dgm:cxn modelId="{0701DBEC-72D5-4BCD-B800-884147FCB584}" type="presOf" srcId="{37705249-626B-40E7-A92C-BBA3D83987F7}" destId="{64860B9E-7D38-48D0-9FCD-39B8BD28CE14}" srcOrd="0" destOrd="0" presId="urn:microsoft.com/office/officeart/2018/2/layout/IconCircleList"/>
    <dgm:cxn modelId="{BFCB37EF-A381-4E8A-A5C1-A74BC97F481F}" srcId="{1AEC210B-5345-4D76-8034-8900AB373A8C}" destId="{37705249-626B-40E7-A92C-BBA3D83987F7}" srcOrd="1" destOrd="0" parTransId="{E61BBA23-F3DD-4871-AE17-8F9B8B1CD4A8}" sibTransId="{89243C21-AC61-4060-BE80-09E6276122DB}"/>
    <dgm:cxn modelId="{15593825-89C3-4674-ADE3-E8DECFD49C5F}" type="presParOf" srcId="{2F9AED99-E747-4D6E-B544-6EF9695FCB3F}" destId="{1B1C3269-7140-4079-9569-98195AC87047}" srcOrd="0" destOrd="0" presId="urn:microsoft.com/office/officeart/2018/2/layout/IconCircleList"/>
    <dgm:cxn modelId="{F013D06C-4131-4046-9280-D78584EE84CF}" type="presParOf" srcId="{1B1C3269-7140-4079-9569-98195AC87047}" destId="{1354BA39-27AE-4926-B1E1-4886553B0CE0}" srcOrd="0" destOrd="0" presId="urn:microsoft.com/office/officeart/2018/2/layout/IconCircleList"/>
    <dgm:cxn modelId="{DBF49E8E-DC52-40C4-BABE-1EBBA0906B95}" type="presParOf" srcId="{1354BA39-27AE-4926-B1E1-4886553B0CE0}" destId="{F16DD97E-F492-4D66-A01B-C61FCD0873EC}" srcOrd="0" destOrd="0" presId="urn:microsoft.com/office/officeart/2018/2/layout/IconCircleList"/>
    <dgm:cxn modelId="{3E5EF2F5-8077-41BF-A8ED-A5E86C06B322}" type="presParOf" srcId="{1354BA39-27AE-4926-B1E1-4886553B0CE0}" destId="{112807CE-3714-4FEB-9C62-A52451CFA434}" srcOrd="1" destOrd="0" presId="urn:microsoft.com/office/officeart/2018/2/layout/IconCircleList"/>
    <dgm:cxn modelId="{396B88B9-7506-4F30-B249-FD579D6AFED3}" type="presParOf" srcId="{1354BA39-27AE-4926-B1E1-4886553B0CE0}" destId="{5D3C7909-16B9-4484-AAFC-289906F0A2B6}" srcOrd="2" destOrd="0" presId="urn:microsoft.com/office/officeart/2018/2/layout/IconCircleList"/>
    <dgm:cxn modelId="{5DA5F54B-7288-4F91-93C7-ACF4BC8C603B}" type="presParOf" srcId="{1354BA39-27AE-4926-B1E1-4886553B0CE0}" destId="{3104F593-E4F3-4617-B173-94EA65C21CBF}" srcOrd="3" destOrd="0" presId="urn:microsoft.com/office/officeart/2018/2/layout/IconCircleList"/>
    <dgm:cxn modelId="{568490AD-7AB8-458A-B96F-958BCA8C3441}" type="presParOf" srcId="{1B1C3269-7140-4079-9569-98195AC87047}" destId="{B60821A5-B371-49E0-8E6C-4783D9872A26}" srcOrd="1" destOrd="0" presId="urn:microsoft.com/office/officeart/2018/2/layout/IconCircleList"/>
    <dgm:cxn modelId="{EEA79FE8-F248-406C-AF25-D58A2FC6D619}" type="presParOf" srcId="{1B1C3269-7140-4079-9569-98195AC87047}" destId="{EE45966A-3C5B-43C4-ACBF-B6A4EEA01010}" srcOrd="2" destOrd="0" presId="urn:microsoft.com/office/officeart/2018/2/layout/IconCircleList"/>
    <dgm:cxn modelId="{80499A0B-C692-4923-9D15-A8B3A15EC1AF}" type="presParOf" srcId="{EE45966A-3C5B-43C4-ACBF-B6A4EEA01010}" destId="{14D0E51A-B03B-4028-BAB1-CD1E6DC74DD9}" srcOrd="0" destOrd="0" presId="urn:microsoft.com/office/officeart/2018/2/layout/IconCircleList"/>
    <dgm:cxn modelId="{5EF00CB7-0539-405D-BD0E-8190E8342A0A}" type="presParOf" srcId="{EE45966A-3C5B-43C4-ACBF-B6A4EEA01010}" destId="{9F15A4DE-F554-4891-BC65-361DBE37FE5D}" srcOrd="1" destOrd="0" presId="urn:microsoft.com/office/officeart/2018/2/layout/IconCircleList"/>
    <dgm:cxn modelId="{C1A7BBC2-FA96-4760-959E-E3E8ECE8FE71}" type="presParOf" srcId="{EE45966A-3C5B-43C4-ACBF-B6A4EEA01010}" destId="{46385043-43BB-43B4-86AF-3C4D53A80FDD}" srcOrd="2" destOrd="0" presId="urn:microsoft.com/office/officeart/2018/2/layout/IconCircleList"/>
    <dgm:cxn modelId="{864A164F-F835-461C-8E64-A23844A2B797}" type="presParOf" srcId="{EE45966A-3C5B-43C4-ACBF-B6A4EEA01010}" destId="{64860B9E-7D38-48D0-9FCD-39B8BD28CE14}" srcOrd="3" destOrd="0" presId="urn:microsoft.com/office/officeart/2018/2/layout/IconCircleList"/>
    <dgm:cxn modelId="{88A9C271-E882-4111-B1CA-3718B2AED3B8}" type="presParOf" srcId="{1B1C3269-7140-4079-9569-98195AC87047}" destId="{0163886A-13DB-4FDF-8398-D3B2BAF2183C}" srcOrd="3" destOrd="0" presId="urn:microsoft.com/office/officeart/2018/2/layout/IconCircleList"/>
    <dgm:cxn modelId="{63DAC3E6-8350-466A-AEE2-F8A941F23B16}" type="presParOf" srcId="{1B1C3269-7140-4079-9569-98195AC87047}" destId="{E94EB55C-2528-4597-A4A6-AD2D84CFD014}" srcOrd="4" destOrd="0" presId="urn:microsoft.com/office/officeart/2018/2/layout/IconCircleList"/>
    <dgm:cxn modelId="{F4EFF1C6-7341-4FA4-B296-89ECDE623E0F}" type="presParOf" srcId="{E94EB55C-2528-4597-A4A6-AD2D84CFD014}" destId="{DAE94C86-9F4E-4496-B9EA-9C297223FE09}" srcOrd="0" destOrd="0" presId="urn:microsoft.com/office/officeart/2018/2/layout/IconCircleList"/>
    <dgm:cxn modelId="{190B6F14-5C3C-4FAE-9ED4-5058DAE5EF11}" type="presParOf" srcId="{E94EB55C-2528-4597-A4A6-AD2D84CFD014}" destId="{DB894B92-9214-4EA5-8EED-78A300E1CD25}" srcOrd="1" destOrd="0" presId="urn:microsoft.com/office/officeart/2018/2/layout/IconCircleList"/>
    <dgm:cxn modelId="{6A6E1F51-C690-40C4-9FF6-0767FBD28F32}" type="presParOf" srcId="{E94EB55C-2528-4597-A4A6-AD2D84CFD014}" destId="{CC8EB87B-2F20-4D72-9308-FBC19ECB8F1B}" srcOrd="2" destOrd="0" presId="urn:microsoft.com/office/officeart/2018/2/layout/IconCircleList"/>
    <dgm:cxn modelId="{F44EDE49-4FBF-4C9D-BE04-FACB6250DBC8}" type="presParOf" srcId="{E94EB55C-2528-4597-A4A6-AD2D84CFD014}" destId="{CC427464-B27A-409C-82A0-7449AB322C9E}" srcOrd="3" destOrd="0" presId="urn:microsoft.com/office/officeart/2018/2/layout/IconCircleList"/>
    <dgm:cxn modelId="{DEFD5721-9358-4247-9A42-F7C4C1AD7C6E}" type="presParOf" srcId="{1B1C3269-7140-4079-9569-98195AC87047}" destId="{A753538F-D4F9-48C7-BE2B-FCA6288246A3}" srcOrd="5" destOrd="0" presId="urn:microsoft.com/office/officeart/2018/2/layout/IconCircleList"/>
    <dgm:cxn modelId="{4F4501F2-28E1-4C7E-A0B6-12333546CDFC}" type="presParOf" srcId="{1B1C3269-7140-4079-9569-98195AC87047}" destId="{C2057818-DA04-4B7E-9B73-7EC1C1112D8A}" srcOrd="6" destOrd="0" presId="urn:microsoft.com/office/officeart/2018/2/layout/IconCircleList"/>
    <dgm:cxn modelId="{2FD023D5-682A-48F2-8457-DC92928DD087}" type="presParOf" srcId="{C2057818-DA04-4B7E-9B73-7EC1C1112D8A}" destId="{450EFDC6-28FE-4A8C-9766-8BE5006F1A25}" srcOrd="0" destOrd="0" presId="urn:microsoft.com/office/officeart/2018/2/layout/IconCircleList"/>
    <dgm:cxn modelId="{BCDDC1B0-8571-45CF-822A-8C32621B6BDE}" type="presParOf" srcId="{C2057818-DA04-4B7E-9B73-7EC1C1112D8A}" destId="{0AE7DC54-FFAE-4A04-8425-588561EA53D4}" srcOrd="1" destOrd="0" presId="urn:microsoft.com/office/officeart/2018/2/layout/IconCircleList"/>
    <dgm:cxn modelId="{95B8F550-14BA-4CB6-915C-604A4EF4DBA0}" type="presParOf" srcId="{C2057818-DA04-4B7E-9B73-7EC1C1112D8A}" destId="{6EBEDB24-EB8D-4AF9-A376-27095996B3F6}" srcOrd="2" destOrd="0" presId="urn:microsoft.com/office/officeart/2018/2/layout/IconCircleList"/>
    <dgm:cxn modelId="{353B9E08-AA2F-48EA-B723-C5DEC406D428}" type="presParOf" srcId="{C2057818-DA04-4B7E-9B73-7EC1C1112D8A}" destId="{732731A3-83CF-4ECF-8659-D7AE5DCC1535}" srcOrd="3" destOrd="0" presId="urn:microsoft.com/office/officeart/2018/2/layout/IconCircleList"/>
    <dgm:cxn modelId="{2F846DB1-CFE6-4330-8BFB-2091BBDD15DC}" type="presParOf" srcId="{1B1C3269-7140-4079-9569-98195AC87047}" destId="{D2A591C9-49E4-4B4A-A7BE-B976D6B06D52}" srcOrd="7" destOrd="0" presId="urn:microsoft.com/office/officeart/2018/2/layout/IconCircleList"/>
    <dgm:cxn modelId="{4F367BC7-4118-46A3-B711-75271E785D36}" type="presParOf" srcId="{1B1C3269-7140-4079-9569-98195AC87047}" destId="{E33406C5-7DDC-4E1F-A85C-F99529D0C5CA}" srcOrd="8" destOrd="0" presId="urn:microsoft.com/office/officeart/2018/2/layout/IconCircleList"/>
    <dgm:cxn modelId="{C92982B6-ABD7-42B6-AAF8-0956E2B6BD8D}" type="presParOf" srcId="{E33406C5-7DDC-4E1F-A85C-F99529D0C5CA}" destId="{D074A130-FA0E-48FA-903C-DCBA93C388AD}" srcOrd="0" destOrd="0" presId="urn:microsoft.com/office/officeart/2018/2/layout/IconCircleList"/>
    <dgm:cxn modelId="{DCDDE4FC-0292-468C-B331-6241534D3944}" type="presParOf" srcId="{E33406C5-7DDC-4E1F-A85C-F99529D0C5CA}" destId="{506C0148-56F0-45C0-A74F-BC58EBB3C986}" srcOrd="1" destOrd="0" presId="urn:microsoft.com/office/officeart/2018/2/layout/IconCircleList"/>
    <dgm:cxn modelId="{E57CE9A0-A36A-42C5-A52C-E6BEF32CA18C}" type="presParOf" srcId="{E33406C5-7DDC-4E1F-A85C-F99529D0C5CA}" destId="{F5681BC2-741B-42EF-9C9B-13D8DF0E059B}" srcOrd="2" destOrd="0" presId="urn:microsoft.com/office/officeart/2018/2/layout/IconCircleList"/>
    <dgm:cxn modelId="{3387544E-697F-4AFD-A55D-EB119DE61AE3}" type="presParOf" srcId="{E33406C5-7DDC-4E1F-A85C-F99529D0C5CA}" destId="{FEE89C25-D4CC-4E81-B5C8-F09EBF044F38}"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0DA99C-B8DD-488F-B24F-3B0772481A9A}">
      <dsp:nvSpPr>
        <dsp:cNvPr id="0" name=""/>
        <dsp:cNvSpPr/>
      </dsp:nvSpPr>
      <dsp:spPr>
        <a:xfrm>
          <a:off x="0" y="603"/>
          <a:ext cx="6596063" cy="141162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CC77-2AB0-4190-AE49-9655E61B7E37}">
      <dsp:nvSpPr>
        <dsp:cNvPr id="0" name=""/>
        <dsp:cNvSpPr/>
      </dsp:nvSpPr>
      <dsp:spPr>
        <a:xfrm>
          <a:off x="427016" y="318218"/>
          <a:ext cx="776392" cy="776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112479-7D3A-484B-986E-CB53C021EEBA}">
      <dsp:nvSpPr>
        <dsp:cNvPr id="0" name=""/>
        <dsp:cNvSpPr/>
      </dsp:nvSpPr>
      <dsp:spPr>
        <a:xfrm>
          <a:off x="1630424" y="603"/>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11200">
            <a:lnSpc>
              <a:spcPct val="90000"/>
            </a:lnSpc>
            <a:spcBef>
              <a:spcPct val="0"/>
            </a:spcBef>
            <a:spcAft>
              <a:spcPct val="35000"/>
            </a:spcAft>
            <a:buNone/>
          </a:pPr>
          <a:r>
            <a:rPr lang="en-US" sz="1600" kern="1200"/>
            <a:t>The problem I chose consists in selecting the right location where to open a restaurant in Toronto, in order to make the right choice in terms of neighborhood, type of restaurant, price range etc.</a:t>
          </a:r>
        </a:p>
      </dsp:txBody>
      <dsp:txXfrm>
        <a:off x="1630424" y="603"/>
        <a:ext cx="4965638" cy="1411623"/>
      </dsp:txXfrm>
    </dsp:sp>
    <dsp:sp modelId="{9BD99CF5-5548-4DEC-B8A7-8B77F01ECC9B}">
      <dsp:nvSpPr>
        <dsp:cNvPr id="0" name=""/>
        <dsp:cNvSpPr/>
      </dsp:nvSpPr>
      <dsp:spPr>
        <a:xfrm>
          <a:off x="0" y="1765132"/>
          <a:ext cx="6596063" cy="141162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95DA0-044F-481F-99DA-57CBC3885B12}">
      <dsp:nvSpPr>
        <dsp:cNvPr id="0" name=""/>
        <dsp:cNvSpPr/>
      </dsp:nvSpPr>
      <dsp:spPr>
        <a:xfrm>
          <a:off x="427016" y="2082747"/>
          <a:ext cx="776392" cy="776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6A006F-607F-4D8F-A9F2-54DDF42DD55D}">
      <dsp:nvSpPr>
        <dsp:cNvPr id="0" name=""/>
        <dsp:cNvSpPr/>
      </dsp:nvSpPr>
      <dsp:spPr>
        <a:xfrm>
          <a:off x="1630424" y="1765132"/>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11200">
            <a:lnSpc>
              <a:spcPct val="90000"/>
            </a:lnSpc>
            <a:spcBef>
              <a:spcPct val="0"/>
            </a:spcBef>
            <a:spcAft>
              <a:spcPct val="35000"/>
            </a:spcAft>
            <a:buNone/>
          </a:pPr>
          <a:r>
            <a:rPr lang="en-US" sz="1600" kern="1200"/>
            <a:t>This is interesting because it requires both location data (through the Foursquare API of course) and other kind of data to evaluate how a restaurant is doing.</a:t>
          </a:r>
        </a:p>
      </dsp:txBody>
      <dsp:txXfrm>
        <a:off x="1630424" y="1765132"/>
        <a:ext cx="4965638" cy="1411623"/>
      </dsp:txXfrm>
    </dsp:sp>
    <dsp:sp modelId="{BB1C1592-16CE-40AF-978E-1ACCA77AE75D}">
      <dsp:nvSpPr>
        <dsp:cNvPr id="0" name=""/>
        <dsp:cNvSpPr/>
      </dsp:nvSpPr>
      <dsp:spPr>
        <a:xfrm>
          <a:off x="0" y="3529661"/>
          <a:ext cx="6596063" cy="141162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DDD6C-500B-4CF0-ACBF-CB61BD8E3B01}">
      <dsp:nvSpPr>
        <dsp:cNvPr id="0" name=""/>
        <dsp:cNvSpPr/>
      </dsp:nvSpPr>
      <dsp:spPr>
        <a:xfrm>
          <a:off x="427016" y="3847276"/>
          <a:ext cx="776392" cy="776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4DE773-10FE-4426-A17F-DB050DCDF857}">
      <dsp:nvSpPr>
        <dsp:cNvPr id="0" name=""/>
        <dsp:cNvSpPr/>
      </dsp:nvSpPr>
      <dsp:spPr>
        <a:xfrm>
          <a:off x="1630424" y="3529661"/>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11200">
            <a:lnSpc>
              <a:spcPct val="90000"/>
            </a:lnSpc>
            <a:spcBef>
              <a:spcPct val="0"/>
            </a:spcBef>
            <a:spcAft>
              <a:spcPct val="35000"/>
            </a:spcAft>
            <a:buNone/>
          </a:pPr>
          <a:r>
            <a:rPr lang="en-US" sz="1600" kern="1200"/>
            <a:t>It is of extreme importance for a businessman wanting to step into the food business to find the right spot where to open a restaurant that can generate profits for a long time. 70% of restaurants close after six months, so the problem is real and pretty evident.</a:t>
          </a:r>
        </a:p>
      </dsp:txBody>
      <dsp:txXfrm>
        <a:off x="1630424" y="3529661"/>
        <a:ext cx="4965638" cy="1411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338BB-7B20-46DC-A593-96C72035A733}">
      <dsp:nvSpPr>
        <dsp:cNvPr id="0" name=""/>
        <dsp:cNvSpPr/>
      </dsp:nvSpPr>
      <dsp:spPr>
        <a:xfrm>
          <a:off x="0" y="603"/>
          <a:ext cx="6596063"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64705-B7FE-4BFE-AA58-F707C5F49949}">
      <dsp:nvSpPr>
        <dsp:cNvPr id="0" name=""/>
        <dsp:cNvSpPr/>
      </dsp:nvSpPr>
      <dsp:spPr>
        <a:xfrm>
          <a:off x="427016" y="318218"/>
          <a:ext cx="776392" cy="776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988E78-CF47-4915-98F9-8DE916118A83}">
      <dsp:nvSpPr>
        <dsp:cNvPr id="0" name=""/>
        <dsp:cNvSpPr/>
      </dsp:nvSpPr>
      <dsp:spPr>
        <a:xfrm>
          <a:off x="1630424" y="603"/>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55650">
            <a:lnSpc>
              <a:spcPct val="90000"/>
            </a:lnSpc>
            <a:spcBef>
              <a:spcPct val="0"/>
            </a:spcBef>
            <a:spcAft>
              <a:spcPct val="35000"/>
            </a:spcAft>
            <a:buNone/>
          </a:pPr>
          <a:r>
            <a:rPr lang="en-US" sz="1700" kern="1200"/>
            <a:t>First of all, I downloaded the data progressively, since the free account for using the Foursquare API had some strong limitations, especially with regard to the acquisition of tip count, rating and photos data.</a:t>
          </a:r>
        </a:p>
      </dsp:txBody>
      <dsp:txXfrm>
        <a:off x="1630424" y="603"/>
        <a:ext cx="4965638" cy="1411623"/>
      </dsp:txXfrm>
    </dsp:sp>
    <dsp:sp modelId="{3DB623D1-7410-4BDB-B529-DD177542C1DF}">
      <dsp:nvSpPr>
        <dsp:cNvPr id="0" name=""/>
        <dsp:cNvSpPr/>
      </dsp:nvSpPr>
      <dsp:spPr>
        <a:xfrm>
          <a:off x="0" y="1765132"/>
          <a:ext cx="6596063"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40AEE-ABC2-4D1A-9224-CD140574130B}">
      <dsp:nvSpPr>
        <dsp:cNvPr id="0" name=""/>
        <dsp:cNvSpPr/>
      </dsp:nvSpPr>
      <dsp:spPr>
        <a:xfrm>
          <a:off x="427016" y="2082747"/>
          <a:ext cx="776392" cy="776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B08EC3-2806-45EE-9AE5-2D2E3EE71189}">
      <dsp:nvSpPr>
        <dsp:cNvPr id="0" name=""/>
        <dsp:cNvSpPr/>
      </dsp:nvSpPr>
      <dsp:spPr>
        <a:xfrm>
          <a:off x="1630424" y="1765132"/>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55650">
            <a:lnSpc>
              <a:spcPct val="90000"/>
            </a:lnSpc>
            <a:spcBef>
              <a:spcPct val="0"/>
            </a:spcBef>
            <a:spcAft>
              <a:spcPct val="35000"/>
            </a:spcAft>
            <a:buNone/>
          </a:pPr>
          <a:r>
            <a:rPr lang="en-US" sz="1700" kern="1200"/>
            <a:t>Then I concatenated all the partial dataframes I obtained using Foursquare to create a single dataframe with all the data needed for the analysis.</a:t>
          </a:r>
        </a:p>
      </dsp:txBody>
      <dsp:txXfrm>
        <a:off x="1630424" y="1765132"/>
        <a:ext cx="4965638" cy="1411623"/>
      </dsp:txXfrm>
    </dsp:sp>
    <dsp:sp modelId="{C96B76B9-5EF2-4AF4-8499-BCE7C2FB1B63}">
      <dsp:nvSpPr>
        <dsp:cNvPr id="0" name=""/>
        <dsp:cNvSpPr/>
      </dsp:nvSpPr>
      <dsp:spPr>
        <a:xfrm>
          <a:off x="0" y="3529661"/>
          <a:ext cx="6596063" cy="14116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608CB-B49D-4DC5-B747-32E60F751B81}">
      <dsp:nvSpPr>
        <dsp:cNvPr id="0" name=""/>
        <dsp:cNvSpPr/>
      </dsp:nvSpPr>
      <dsp:spPr>
        <a:xfrm>
          <a:off x="427016" y="3847276"/>
          <a:ext cx="776392" cy="776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87252F-B4FD-4080-B8F6-B646B44F7A49}">
      <dsp:nvSpPr>
        <dsp:cNvPr id="0" name=""/>
        <dsp:cNvSpPr/>
      </dsp:nvSpPr>
      <dsp:spPr>
        <a:xfrm>
          <a:off x="1630424" y="3529661"/>
          <a:ext cx="4965638" cy="1411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97" tIns="149397" rIns="149397" bIns="149397" numCol="1" spcCol="1270" anchor="ctr" anchorCtr="0">
          <a:noAutofit/>
        </a:bodyPr>
        <a:lstStyle/>
        <a:p>
          <a:pPr marL="0" lvl="0" indent="0" algn="l" defTabSz="755650">
            <a:lnSpc>
              <a:spcPct val="90000"/>
            </a:lnSpc>
            <a:spcBef>
              <a:spcPct val="0"/>
            </a:spcBef>
            <a:spcAft>
              <a:spcPct val="35000"/>
            </a:spcAft>
            <a:buNone/>
          </a:pPr>
          <a:r>
            <a:rPr lang="en-US" sz="1700" kern="1200"/>
            <a:t>I explored each column, and some relationships between them, for example, how the category of a restaurant affects the price range or the number of tips for restaurant category: the pictures are in the next slides</a:t>
          </a:r>
        </a:p>
      </dsp:txBody>
      <dsp:txXfrm>
        <a:off x="1630424" y="3529661"/>
        <a:ext cx="4965638" cy="14116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DD97E-F492-4D66-A01B-C61FCD0873EC}">
      <dsp:nvSpPr>
        <dsp:cNvPr id="0" name=""/>
        <dsp:cNvSpPr/>
      </dsp:nvSpPr>
      <dsp:spPr>
        <a:xfrm>
          <a:off x="1576558" y="23385"/>
          <a:ext cx="869409" cy="86940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807CE-3714-4FEB-9C62-A52451CFA434}">
      <dsp:nvSpPr>
        <dsp:cNvPr id="0" name=""/>
        <dsp:cNvSpPr/>
      </dsp:nvSpPr>
      <dsp:spPr>
        <a:xfrm>
          <a:off x="1759134" y="205961"/>
          <a:ext cx="504257" cy="504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04F593-E4F3-4617-B173-94EA65C21CBF}">
      <dsp:nvSpPr>
        <dsp:cNvPr id="0" name=""/>
        <dsp:cNvSpPr/>
      </dsp:nvSpPr>
      <dsp:spPr>
        <a:xfrm>
          <a:off x="2632270" y="23385"/>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is clear from the map that the most numerous clusters is not characterized by the location of its restaurant, but from the fact that its members show average features. The other clusters show a more characteristic disposition on the map.</a:t>
          </a:r>
        </a:p>
      </dsp:txBody>
      <dsp:txXfrm>
        <a:off x="2632270" y="23385"/>
        <a:ext cx="2049321" cy="869409"/>
      </dsp:txXfrm>
    </dsp:sp>
    <dsp:sp modelId="{14D0E51A-B03B-4028-BAB1-CD1E6DC74DD9}">
      <dsp:nvSpPr>
        <dsp:cNvPr id="0" name=""/>
        <dsp:cNvSpPr/>
      </dsp:nvSpPr>
      <dsp:spPr>
        <a:xfrm>
          <a:off x="5038670" y="23385"/>
          <a:ext cx="869409" cy="86940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5A4DE-F554-4891-BC65-361DBE37FE5D}">
      <dsp:nvSpPr>
        <dsp:cNvPr id="0" name=""/>
        <dsp:cNvSpPr/>
      </dsp:nvSpPr>
      <dsp:spPr>
        <a:xfrm>
          <a:off x="5221246" y="205961"/>
          <a:ext cx="504257" cy="504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860B9E-7D38-48D0-9FCD-39B8BD28CE14}">
      <dsp:nvSpPr>
        <dsp:cNvPr id="0" name=""/>
        <dsp:cNvSpPr/>
      </dsp:nvSpPr>
      <dsp:spPr>
        <a:xfrm>
          <a:off x="6094381" y="23385"/>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So, where would I open my restaurant in Toronto or where would I recommend someone to open a restaurant in Toronto?</a:t>
          </a:r>
        </a:p>
      </dsp:txBody>
      <dsp:txXfrm>
        <a:off x="6094381" y="23385"/>
        <a:ext cx="2049321" cy="869409"/>
      </dsp:txXfrm>
    </dsp:sp>
    <dsp:sp modelId="{DAE94C86-9F4E-4496-B9EA-9C297223FE09}">
      <dsp:nvSpPr>
        <dsp:cNvPr id="0" name=""/>
        <dsp:cNvSpPr/>
      </dsp:nvSpPr>
      <dsp:spPr>
        <a:xfrm>
          <a:off x="1576558" y="1576657"/>
          <a:ext cx="869409" cy="86940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94B92-9214-4EA5-8EED-78A300E1CD25}">
      <dsp:nvSpPr>
        <dsp:cNvPr id="0" name=""/>
        <dsp:cNvSpPr/>
      </dsp:nvSpPr>
      <dsp:spPr>
        <a:xfrm>
          <a:off x="1759134" y="1759233"/>
          <a:ext cx="504257" cy="504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427464-B27A-409C-82A0-7449AB322C9E}">
      <dsp:nvSpPr>
        <dsp:cNvPr id="0" name=""/>
        <dsp:cNvSpPr/>
      </dsp:nvSpPr>
      <dsp:spPr>
        <a:xfrm>
          <a:off x="2632270" y="1576657"/>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Based on the analyses I conducted, here is my answer: it depends?</a:t>
          </a:r>
        </a:p>
      </dsp:txBody>
      <dsp:txXfrm>
        <a:off x="2632270" y="1576657"/>
        <a:ext cx="2049321" cy="869409"/>
      </dsp:txXfrm>
    </dsp:sp>
    <dsp:sp modelId="{450EFDC6-28FE-4A8C-9766-8BE5006F1A25}">
      <dsp:nvSpPr>
        <dsp:cNvPr id="0" name=""/>
        <dsp:cNvSpPr/>
      </dsp:nvSpPr>
      <dsp:spPr>
        <a:xfrm>
          <a:off x="5038670" y="1576657"/>
          <a:ext cx="869409" cy="86940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E7DC54-FFAE-4A04-8425-588561EA53D4}">
      <dsp:nvSpPr>
        <dsp:cNvPr id="0" name=""/>
        <dsp:cNvSpPr/>
      </dsp:nvSpPr>
      <dsp:spPr>
        <a:xfrm>
          <a:off x="5221246" y="1759233"/>
          <a:ext cx="504257" cy="504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2731A3-83CF-4ECF-8659-D7AE5DCC1535}">
      <dsp:nvSpPr>
        <dsp:cNvPr id="0" name=""/>
        <dsp:cNvSpPr/>
      </dsp:nvSpPr>
      <dsp:spPr>
        <a:xfrm>
          <a:off x="6094381" y="1576657"/>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We have to be a bit more specific in order to give an appropriate answer: if someone wanted to open a restaurant which will likely produce much social engagement and with a well-off target, then he/she should open a Wine Bar, based on what Cluster1 suggests, the location in this case seems not so relevant, since we are considering a single example.</a:t>
          </a:r>
        </a:p>
      </dsp:txBody>
      <dsp:txXfrm>
        <a:off x="6094381" y="1576657"/>
        <a:ext cx="2049321" cy="869409"/>
      </dsp:txXfrm>
    </dsp:sp>
    <dsp:sp modelId="{D074A130-FA0E-48FA-903C-DCBA93C388AD}">
      <dsp:nvSpPr>
        <dsp:cNvPr id="0" name=""/>
        <dsp:cNvSpPr/>
      </dsp:nvSpPr>
      <dsp:spPr>
        <a:xfrm>
          <a:off x="1576558" y="3129930"/>
          <a:ext cx="869409" cy="86940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C0148-56F0-45C0-A74F-BC58EBB3C986}">
      <dsp:nvSpPr>
        <dsp:cNvPr id="0" name=""/>
        <dsp:cNvSpPr/>
      </dsp:nvSpPr>
      <dsp:spPr>
        <a:xfrm>
          <a:off x="1759134" y="3312506"/>
          <a:ext cx="504257" cy="504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E89C25-D4CC-4E81-B5C8-F09EBF044F38}">
      <dsp:nvSpPr>
        <dsp:cNvPr id="0" name=""/>
        <dsp:cNvSpPr/>
      </dsp:nvSpPr>
      <dsp:spPr>
        <a:xfrm>
          <a:off x="2632270" y="3129930"/>
          <a:ext cx="2049321" cy="869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Instead, for a more general recommendation, I would suggest that the restaurant be opened in the western area of Toronto, for example in Dufferin or Lansdowne, where competition is not too high and there is a prevalence of restaurants belonging to the Average Cluster, so that the possibly to stand out is high.</a:t>
          </a:r>
        </a:p>
      </dsp:txBody>
      <dsp:txXfrm>
        <a:off x="2632270" y="3129930"/>
        <a:ext cx="2049321" cy="8694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844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3731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827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222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24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82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503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69422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478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3905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10/23/2019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37425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AE8E50-35D4-4D5A-A4BB-168CBB027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C37D1D6D-17D8-4296-B000-665D1892D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396" y="1276539"/>
            <a:ext cx="5570417" cy="4304276"/>
          </a:xfrm>
          <a:custGeom>
            <a:avLst/>
            <a:gdLst>
              <a:gd name="connsiteX0" fmla="*/ 4985599 w 5593163"/>
              <a:gd name="connsiteY0" fmla="*/ 636203 h 4305008"/>
              <a:gd name="connsiteX1" fmla="*/ 5528908 w 5593163"/>
              <a:gd name="connsiteY1" fmla="*/ 1181049 h 4305008"/>
              <a:gd name="connsiteX2" fmla="*/ 4985599 w 5593163"/>
              <a:gd name="connsiteY2" fmla="*/ 636203 h 4305008"/>
              <a:gd name="connsiteX3" fmla="*/ 4985599 w 5593163"/>
              <a:gd name="connsiteY3" fmla="*/ 2333028 h 4305008"/>
              <a:gd name="connsiteX4" fmla="*/ 5528908 w 5593163"/>
              <a:gd name="connsiteY4" fmla="*/ 2877874 h 4305008"/>
              <a:gd name="connsiteX5" fmla="*/ 4985599 w 5593163"/>
              <a:gd name="connsiteY5" fmla="*/ 2333028 h 4305008"/>
              <a:gd name="connsiteX6" fmla="*/ 4985597 w 5593163"/>
              <a:gd name="connsiteY6" fmla="*/ 2034258 h 4305008"/>
              <a:gd name="connsiteX7" fmla="*/ 5528906 w 5593163"/>
              <a:gd name="connsiteY7" fmla="*/ 1493690 h 4305008"/>
              <a:gd name="connsiteX8" fmla="*/ 4985597 w 5593163"/>
              <a:gd name="connsiteY8" fmla="*/ 2034258 h 4305008"/>
              <a:gd name="connsiteX9" fmla="*/ 4985597 w 5593163"/>
              <a:gd name="connsiteY9" fmla="*/ 3731083 h 4305008"/>
              <a:gd name="connsiteX10" fmla="*/ 5528906 w 5593163"/>
              <a:gd name="connsiteY10" fmla="*/ 3190516 h 4305008"/>
              <a:gd name="connsiteX11" fmla="*/ 4985597 w 5593163"/>
              <a:gd name="connsiteY11" fmla="*/ 3731083 h 4305008"/>
              <a:gd name="connsiteX12" fmla="*/ 4842232 w 5593163"/>
              <a:gd name="connsiteY12" fmla="*/ 503273 h 4305008"/>
              <a:gd name="connsiteX13" fmla="*/ 4842826 w 5593163"/>
              <a:gd name="connsiteY13" fmla="*/ 491833 h 4305008"/>
              <a:gd name="connsiteX14" fmla="*/ 4843324 w 5593163"/>
              <a:gd name="connsiteY14" fmla="*/ 491866 h 4305008"/>
              <a:gd name="connsiteX15" fmla="*/ 4843350 w 5593163"/>
              <a:gd name="connsiteY15" fmla="*/ 491372 h 4305008"/>
              <a:gd name="connsiteX16" fmla="*/ 4860437 w 5593163"/>
              <a:gd name="connsiteY16" fmla="*/ 492995 h 4305008"/>
              <a:gd name="connsiteX17" fmla="*/ 4955899 w 5593163"/>
              <a:gd name="connsiteY17" fmla="*/ 502060 h 4305008"/>
              <a:gd name="connsiteX18" fmla="*/ 4972112 w 5593163"/>
              <a:gd name="connsiteY18" fmla="*/ 503599 h 4305008"/>
              <a:gd name="connsiteX19" fmla="*/ 4972229 w 5593163"/>
              <a:gd name="connsiteY19" fmla="*/ 504747 h 4305008"/>
              <a:gd name="connsiteX20" fmla="*/ 5583809 w 5593163"/>
              <a:gd name="connsiteY20" fmla="*/ 948988 h 4305008"/>
              <a:gd name="connsiteX21" fmla="*/ 5593163 w 5593163"/>
              <a:gd name="connsiteY21" fmla="*/ 971822 h 4305008"/>
              <a:gd name="connsiteX22" fmla="*/ 5593163 w 5593163"/>
              <a:gd name="connsiteY22" fmla="*/ 1318474 h 4305008"/>
              <a:gd name="connsiteX23" fmla="*/ 5558612 w 5593163"/>
              <a:gd name="connsiteY23" fmla="*/ 1315193 h 4305008"/>
              <a:gd name="connsiteX24" fmla="*/ 5542395 w 5593163"/>
              <a:gd name="connsiteY24" fmla="*/ 1313653 h 4305008"/>
              <a:gd name="connsiteX25" fmla="*/ 5542279 w 5593163"/>
              <a:gd name="connsiteY25" fmla="*/ 1312505 h 4305008"/>
              <a:gd name="connsiteX26" fmla="*/ 4852114 w 5593163"/>
              <a:gd name="connsiteY26" fmla="*/ 619464 h 4305008"/>
              <a:gd name="connsiteX27" fmla="*/ 4851608 w 5593163"/>
              <a:gd name="connsiteY27" fmla="*/ 619401 h 4305008"/>
              <a:gd name="connsiteX28" fmla="*/ 4851070 w 5593163"/>
              <a:gd name="connsiteY28" fmla="*/ 612725 h 4305008"/>
              <a:gd name="connsiteX29" fmla="*/ 4843603 w 5593163"/>
              <a:gd name="connsiteY29" fmla="*/ 520249 h 4305008"/>
              <a:gd name="connsiteX30" fmla="*/ 4842232 w 5593163"/>
              <a:gd name="connsiteY30" fmla="*/ 503273 h 4305008"/>
              <a:gd name="connsiteX31" fmla="*/ 4842232 w 5593163"/>
              <a:gd name="connsiteY31" fmla="*/ 2200098 h 4305008"/>
              <a:gd name="connsiteX32" fmla="*/ 4842826 w 5593163"/>
              <a:gd name="connsiteY32" fmla="*/ 2188658 h 4305008"/>
              <a:gd name="connsiteX33" fmla="*/ 4843324 w 5593163"/>
              <a:gd name="connsiteY33" fmla="*/ 2188691 h 4305008"/>
              <a:gd name="connsiteX34" fmla="*/ 4843350 w 5593163"/>
              <a:gd name="connsiteY34" fmla="*/ 2188197 h 4305008"/>
              <a:gd name="connsiteX35" fmla="*/ 4860437 w 5593163"/>
              <a:gd name="connsiteY35" fmla="*/ 2189820 h 4305008"/>
              <a:gd name="connsiteX36" fmla="*/ 4955899 w 5593163"/>
              <a:gd name="connsiteY36" fmla="*/ 2198885 h 4305008"/>
              <a:gd name="connsiteX37" fmla="*/ 4972112 w 5593163"/>
              <a:gd name="connsiteY37" fmla="*/ 2200424 h 4305008"/>
              <a:gd name="connsiteX38" fmla="*/ 4972229 w 5593163"/>
              <a:gd name="connsiteY38" fmla="*/ 2201572 h 4305008"/>
              <a:gd name="connsiteX39" fmla="*/ 5583809 w 5593163"/>
              <a:gd name="connsiteY39" fmla="*/ 2645813 h 4305008"/>
              <a:gd name="connsiteX40" fmla="*/ 5593163 w 5593163"/>
              <a:gd name="connsiteY40" fmla="*/ 2668647 h 4305008"/>
              <a:gd name="connsiteX41" fmla="*/ 5593163 w 5593163"/>
              <a:gd name="connsiteY41" fmla="*/ 3015299 h 4305008"/>
              <a:gd name="connsiteX42" fmla="*/ 5558612 w 5593163"/>
              <a:gd name="connsiteY42" fmla="*/ 3012018 h 4305008"/>
              <a:gd name="connsiteX43" fmla="*/ 5542395 w 5593163"/>
              <a:gd name="connsiteY43" fmla="*/ 3010478 h 4305008"/>
              <a:gd name="connsiteX44" fmla="*/ 5542279 w 5593163"/>
              <a:gd name="connsiteY44" fmla="*/ 3009330 h 4305008"/>
              <a:gd name="connsiteX45" fmla="*/ 4852114 w 5593163"/>
              <a:gd name="connsiteY45" fmla="*/ 2316289 h 4305008"/>
              <a:gd name="connsiteX46" fmla="*/ 4851608 w 5593163"/>
              <a:gd name="connsiteY46" fmla="*/ 2316226 h 4305008"/>
              <a:gd name="connsiteX47" fmla="*/ 4851070 w 5593163"/>
              <a:gd name="connsiteY47" fmla="*/ 2309550 h 4305008"/>
              <a:gd name="connsiteX48" fmla="*/ 4843603 w 5593163"/>
              <a:gd name="connsiteY48" fmla="*/ 2217074 h 4305008"/>
              <a:gd name="connsiteX49" fmla="*/ 4842232 w 5593163"/>
              <a:gd name="connsiteY49" fmla="*/ 2200098 h 4305008"/>
              <a:gd name="connsiteX50" fmla="*/ 4842232 w 5593163"/>
              <a:gd name="connsiteY50" fmla="*/ 3896923 h 4305008"/>
              <a:gd name="connsiteX51" fmla="*/ 4842826 w 5593163"/>
              <a:gd name="connsiteY51" fmla="*/ 3885483 h 4305008"/>
              <a:gd name="connsiteX52" fmla="*/ 4843324 w 5593163"/>
              <a:gd name="connsiteY52" fmla="*/ 3885516 h 4305008"/>
              <a:gd name="connsiteX53" fmla="*/ 4843350 w 5593163"/>
              <a:gd name="connsiteY53" fmla="*/ 3885022 h 4305008"/>
              <a:gd name="connsiteX54" fmla="*/ 4860437 w 5593163"/>
              <a:gd name="connsiteY54" fmla="*/ 3886645 h 4305008"/>
              <a:gd name="connsiteX55" fmla="*/ 4955899 w 5593163"/>
              <a:gd name="connsiteY55" fmla="*/ 3895710 h 4305008"/>
              <a:gd name="connsiteX56" fmla="*/ 4972112 w 5593163"/>
              <a:gd name="connsiteY56" fmla="*/ 3897249 h 4305008"/>
              <a:gd name="connsiteX57" fmla="*/ 4972229 w 5593163"/>
              <a:gd name="connsiteY57" fmla="*/ 3898397 h 4305008"/>
              <a:gd name="connsiteX58" fmla="*/ 5532481 w 5593163"/>
              <a:gd name="connsiteY58" fmla="*/ 4255797 h 4305008"/>
              <a:gd name="connsiteX59" fmla="*/ 5560926 w 5593163"/>
              <a:gd name="connsiteY59" fmla="*/ 4305008 h 4305008"/>
              <a:gd name="connsiteX60" fmla="*/ 5409877 w 5593163"/>
              <a:gd name="connsiteY60" fmla="*/ 4305008 h 4305008"/>
              <a:gd name="connsiteX61" fmla="*/ 5357754 w 5593163"/>
              <a:gd name="connsiteY61" fmla="*/ 4241205 h 4305008"/>
              <a:gd name="connsiteX62" fmla="*/ 4985599 w 5593163"/>
              <a:gd name="connsiteY62" fmla="*/ 4029853 h 4305008"/>
              <a:gd name="connsiteX63" fmla="*/ 5084780 w 5593163"/>
              <a:gd name="connsiteY63" fmla="*/ 4271827 h 4305008"/>
              <a:gd name="connsiteX64" fmla="*/ 5111462 w 5593163"/>
              <a:gd name="connsiteY64" fmla="*/ 4305008 h 4305008"/>
              <a:gd name="connsiteX65" fmla="*/ 4957353 w 5593163"/>
              <a:gd name="connsiteY65" fmla="*/ 4305008 h 4305008"/>
              <a:gd name="connsiteX66" fmla="*/ 4927231 w 5593163"/>
              <a:gd name="connsiteY66" fmla="*/ 4254710 h 4305008"/>
              <a:gd name="connsiteX67" fmla="*/ 4852114 w 5593163"/>
              <a:gd name="connsiteY67" fmla="*/ 4013114 h 4305008"/>
              <a:gd name="connsiteX68" fmla="*/ 4851608 w 5593163"/>
              <a:gd name="connsiteY68" fmla="*/ 4013051 h 4305008"/>
              <a:gd name="connsiteX69" fmla="*/ 4851070 w 5593163"/>
              <a:gd name="connsiteY69" fmla="*/ 4006375 h 4305008"/>
              <a:gd name="connsiteX70" fmla="*/ 4843603 w 5593163"/>
              <a:gd name="connsiteY70" fmla="*/ 3913899 h 4305008"/>
              <a:gd name="connsiteX71" fmla="*/ 4842232 w 5593163"/>
              <a:gd name="connsiteY71" fmla="*/ 3896923 h 4305008"/>
              <a:gd name="connsiteX72" fmla="*/ 4842230 w 5593163"/>
              <a:gd name="connsiteY72" fmla="*/ 469318 h 4305008"/>
              <a:gd name="connsiteX73" fmla="*/ 4843601 w 5593163"/>
              <a:gd name="connsiteY73" fmla="*/ 452471 h 4305008"/>
              <a:gd name="connsiteX74" fmla="*/ 4851065 w 5593163"/>
              <a:gd name="connsiteY74" fmla="*/ 360740 h 4305008"/>
              <a:gd name="connsiteX75" fmla="*/ 4851605 w 5593163"/>
              <a:gd name="connsiteY75" fmla="*/ 354103 h 4305008"/>
              <a:gd name="connsiteX76" fmla="*/ 4852110 w 5593163"/>
              <a:gd name="connsiteY76" fmla="*/ 354040 h 4305008"/>
              <a:gd name="connsiteX77" fmla="*/ 4936323 w 5593163"/>
              <a:gd name="connsiteY77" fmla="*/ 96778 h 4305008"/>
              <a:gd name="connsiteX78" fmla="*/ 4998957 w 5593163"/>
              <a:gd name="connsiteY78" fmla="*/ 0 h 4305008"/>
              <a:gd name="connsiteX79" fmla="*/ 5167333 w 5593163"/>
              <a:gd name="connsiteY79" fmla="*/ 0 h 4305008"/>
              <a:gd name="connsiteX80" fmla="*/ 5099105 w 5593163"/>
              <a:gd name="connsiteY80" fmla="*/ 76659 h 4305008"/>
              <a:gd name="connsiteX81" fmla="*/ 4985597 w 5593163"/>
              <a:gd name="connsiteY81" fmla="*/ 337433 h 4305008"/>
              <a:gd name="connsiteX82" fmla="*/ 5424571 w 5593163"/>
              <a:gd name="connsiteY82" fmla="*/ 44350 h 4305008"/>
              <a:gd name="connsiteX83" fmla="*/ 5446799 w 5593163"/>
              <a:gd name="connsiteY83" fmla="*/ 0 h 4305008"/>
              <a:gd name="connsiteX84" fmla="*/ 5593163 w 5593163"/>
              <a:gd name="connsiteY84" fmla="*/ 0 h 4305008"/>
              <a:gd name="connsiteX85" fmla="*/ 5593163 w 5593163"/>
              <a:gd name="connsiteY85" fmla="*/ 4197 h 4305008"/>
              <a:gd name="connsiteX86" fmla="*/ 5543598 w 5593163"/>
              <a:gd name="connsiteY86" fmla="*/ 95636 h 4305008"/>
              <a:gd name="connsiteX87" fmla="*/ 4972226 w 5593163"/>
              <a:gd name="connsiteY87" fmla="*/ 467856 h 4305008"/>
              <a:gd name="connsiteX88" fmla="*/ 4972110 w 5593163"/>
              <a:gd name="connsiteY88" fmla="*/ 468995 h 4305008"/>
              <a:gd name="connsiteX89" fmla="*/ 4955893 w 5593163"/>
              <a:gd name="connsiteY89" fmla="*/ 470523 h 4305008"/>
              <a:gd name="connsiteX90" fmla="*/ 4860466 w 5593163"/>
              <a:gd name="connsiteY90" fmla="*/ 479514 h 4305008"/>
              <a:gd name="connsiteX91" fmla="*/ 4843348 w 5593163"/>
              <a:gd name="connsiteY91" fmla="*/ 481127 h 4305008"/>
              <a:gd name="connsiteX92" fmla="*/ 4843322 w 5593163"/>
              <a:gd name="connsiteY92" fmla="*/ 480636 h 4305008"/>
              <a:gd name="connsiteX93" fmla="*/ 4842823 w 5593163"/>
              <a:gd name="connsiteY93" fmla="*/ 480669 h 4305008"/>
              <a:gd name="connsiteX94" fmla="*/ 4842230 w 5593163"/>
              <a:gd name="connsiteY94" fmla="*/ 469318 h 4305008"/>
              <a:gd name="connsiteX95" fmla="*/ 4842230 w 5593163"/>
              <a:gd name="connsiteY95" fmla="*/ 2166144 h 4305008"/>
              <a:gd name="connsiteX96" fmla="*/ 4843601 w 5593163"/>
              <a:gd name="connsiteY96" fmla="*/ 2149296 h 4305008"/>
              <a:gd name="connsiteX97" fmla="*/ 4851065 w 5593163"/>
              <a:gd name="connsiteY97" fmla="*/ 2057565 h 4305008"/>
              <a:gd name="connsiteX98" fmla="*/ 4851605 w 5593163"/>
              <a:gd name="connsiteY98" fmla="*/ 2050928 h 4305008"/>
              <a:gd name="connsiteX99" fmla="*/ 4852110 w 5593163"/>
              <a:gd name="connsiteY99" fmla="*/ 2050865 h 4305008"/>
              <a:gd name="connsiteX100" fmla="*/ 5542276 w 5593163"/>
              <a:gd name="connsiteY100" fmla="*/ 1363267 h 4305008"/>
              <a:gd name="connsiteX101" fmla="*/ 5542393 w 5593163"/>
              <a:gd name="connsiteY101" fmla="*/ 1362128 h 4305008"/>
              <a:gd name="connsiteX102" fmla="*/ 5558606 w 5593163"/>
              <a:gd name="connsiteY102" fmla="*/ 1360601 h 4305008"/>
              <a:gd name="connsiteX103" fmla="*/ 5593163 w 5593163"/>
              <a:gd name="connsiteY103" fmla="*/ 1357345 h 4305008"/>
              <a:gd name="connsiteX104" fmla="*/ 5593163 w 5593163"/>
              <a:gd name="connsiteY104" fmla="*/ 1701268 h 4305008"/>
              <a:gd name="connsiteX105" fmla="*/ 5583807 w 5593163"/>
              <a:gd name="connsiteY105" fmla="*/ 1723929 h 4305008"/>
              <a:gd name="connsiteX106" fmla="*/ 4972226 w 5593163"/>
              <a:gd name="connsiteY106" fmla="*/ 2164681 h 4305008"/>
              <a:gd name="connsiteX107" fmla="*/ 4972110 w 5593163"/>
              <a:gd name="connsiteY107" fmla="*/ 2165820 h 4305008"/>
              <a:gd name="connsiteX108" fmla="*/ 4955893 w 5593163"/>
              <a:gd name="connsiteY108" fmla="*/ 2167348 h 4305008"/>
              <a:gd name="connsiteX109" fmla="*/ 4860466 w 5593163"/>
              <a:gd name="connsiteY109" fmla="*/ 2176339 h 4305008"/>
              <a:gd name="connsiteX110" fmla="*/ 4843348 w 5593163"/>
              <a:gd name="connsiteY110" fmla="*/ 2177952 h 4305008"/>
              <a:gd name="connsiteX111" fmla="*/ 4843322 w 5593163"/>
              <a:gd name="connsiteY111" fmla="*/ 2177461 h 4305008"/>
              <a:gd name="connsiteX112" fmla="*/ 4842823 w 5593163"/>
              <a:gd name="connsiteY112" fmla="*/ 2177494 h 4305008"/>
              <a:gd name="connsiteX113" fmla="*/ 4842230 w 5593163"/>
              <a:gd name="connsiteY113" fmla="*/ 2166144 h 4305008"/>
              <a:gd name="connsiteX114" fmla="*/ 4842230 w 5593163"/>
              <a:gd name="connsiteY114" fmla="*/ 3862969 h 4305008"/>
              <a:gd name="connsiteX115" fmla="*/ 4843601 w 5593163"/>
              <a:gd name="connsiteY115" fmla="*/ 3846121 h 4305008"/>
              <a:gd name="connsiteX116" fmla="*/ 4851065 w 5593163"/>
              <a:gd name="connsiteY116" fmla="*/ 3754390 h 4305008"/>
              <a:gd name="connsiteX117" fmla="*/ 4851605 w 5593163"/>
              <a:gd name="connsiteY117" fmla="*/ 3747753 h 4305008"/>
              <a:gd name="connsiteX118" fmla="*/ 4852110 w 5593163"/>
              <a:gd name="connsiteY118" fmla="*/ 3747690 h 4305008"/>
              <a:gd name="connsiteX119" fmla="*/ 5542276 w 5593163"/>
              <a:gd name="connsiteY119" fmla="*/ 3060092 h 4305008"/>
              <a:gd name="connsiteX120" fmla="*/ 5542393 w 5593163"/>
              <a:gd name="connsiteY120" fmla="*/ 3058953 h 4305008"/>
              <a:gd name="connsiteX121" fmla="*/ 5558606 w 5593163"/>
              <a:gd name="connsiteY121" fmla="*/ 3057426 h 4305008"/>
              <a:gd name="connsiteX122" fmla="*/ 5593163 w 5593163"/>
              <a:gd name="connsiteY122" fmla="*/ 3054170 h 4305008"/>
              <a:gd name="connsiteX123" fmla="*/ 5593163 w 5593163"/>
              <a:gd name="connsiteY123" fmla="*/ 3398093 h 4305008"/>
              <a:gd name="connsiteX124" fmla="*/ 5583807 w 5593163"/>
              <a:gd name="connsiteY124" fmla="*/ 3420754 h 4305008"/>
              <a:gd name="connsiteX125" fmla="*/ 4972226 w 5593163"/>
              <a:gd name="connsiteY125" fmla="*/ 3861506 h 4305008"/>
              <a:gd name="connsiteX126" fmla="*/ 4972110 w 5593163"/>
              <a:gd name="connsiteY126" fmla="*/ 3862645 h 4305008"/>
              <a:gd name="connsiteX127" fmla="*/ 4955893 w 5593163"/>
              <a:gd name="connsiteY127" fmla="*/ 3864173 h 4305008"/>
              <a:gd name="connsiteX128" fmla="*/ 4860466 w 5593163"/>
              <a:gd name="connsiteY128" fmla="*/ 3873164 h 4305008"/>
              <a:gd name="connsiteX129" fmla="*/ 4843348 w 5593163"/>
              <a:gd name="connsiteY129" fmla="*/ 3874777 h 4305008"/>
              <a:gd name="connsiteX130" fmla="*/ 4843322 w 5593163"/>
              <a:gd name="connsiteY130" fmla="*/ 3874286 h 4305008"/>
              <a:gd name="connsiteX131" fmla="*/ 4842823 w 5593163"/>
              <a:gd name="connsiteY131" fmla="*/ 3874319 h 4305008"/>
              <a:gd name="connsiteX132" fmla="*/ 4842230 w 5593163"/>
              <a:gd name="connsiteY132" fmla="*/ 3862969 h 4305008"/>
              <a:gd name="connsiteX133" fmla="*/ 4135041 w 5593163"/>
              <a:gd name="connsiteY133" fmla="*/ 1181049 h 4305008"/>
              <a:gd name="connsiteX134" fmla="*/ 4678350 w 5593163"/>
              <a:gd name="connsiteY134" fmla="*/ 636203 h 4305008"/>
              <a:gd name="connsiteX135" fmla="*/ 4135041 w 5593163"/>
              <a:gd name="connsiteY135" fmla="*/ 1181049 h 4305008"/>
              <a:gd name="connsiteX136" fmla="*/ 4135041 w 5593163"/>
              <a:gd name="connsiteY136" fmla="*/ 1493690 h 4305008"/>
              <a:gd name="connsiteX137" fmla="*/ 4678350 w 5593163"/>
              <a:gd name="connsiteY137" fmla="*/ 2034258 h 4305008"/>
              <a:gd name="connsiteX138" fmla="*/ 4135041 w 5593163"/>
              <a:gd name="connsiteY138" fmla="*/ 1493690 h 4305008"/>
              <a:gd name="connsiteX139" fmla="*/ 4135041 w 5593163"/>
              <a:gd name="connsiteY139" fmla="*/ 2877874 h 4305008"/>
              <a:gd name="connsiteX140" fmla="*/ 4678350 w 5593163"/>
              <a:gd name="connsiteY140" fmla="*/ 2333028 h 4305008"/>
              <a:gd name="connsiteX141" fmla="*/ 4135041 w 5593163"/>
              <a:gd name="connsiteY141" fmla="*/ 2877874 h 4305008"/>
              <a:gd name="connsiteX142" fmla="*/ 4135041 w 5593163"/>
              <a:gd name="connsiteY142" fmla="*/ 3190516 h 4305008"/>
              <a:gd name="connsiteX143" fmla="*/ 4678350 w 5593163"/>
              <a:gd name="connsiteY143" fmla="*/ 3731083 h 4305008"/>
              <a:gd name="connsiteX144" fmla="*/ 4135041 w 5593163"/>
              <a:gd name="connsiteY144" fmla="*/ 3190516 h 4305008"/>
              <a:gd name="connsiteX145" fmla="*/ 4103022 w 5593163"/>
              <a:gd name="connsiteY145" fmla="*/ 4305008 h 4305008"/>
              <a:gd name="connsiteX146" fmla="*/ 4131467 w 5593163"/>
              <a:gd name="connsiteY146" fmla="*/ 4255797 h 4305008"/>
              <a:gd name="connsiteX147" fmla="*/ 4691720 w 5593163"/>
              <a:gd name="connsiteY147" fmla="*/ 3898397 h 4305008"/>
              <a:gd name="connsiteX148" fmla="*/ 4691837 w 5593163"/>
              <a:gd name="connsiteY148" fmla="*/ 3897249 h 4305008"/>
              <a:gd name="connsiteX149" fmla="*/ 4708050 w 5593163"/>
              <a:gd name="connsiteY149" fmla="*/ 3895710 h 4305008"/>
              <a:gd name="connsiteX150" fmla="*/ 4803512 w 5593163"/>
              <a:gd name="connsiteY150" fmla="*/ 3886645 h 4305008"/>
              <a:gd name="connsiteX151" fmla="*/ 4820599 w 5593163"/>
              <a:gd name="connsiteY151" fmla="*/ 3885022 h 4305008"/>
              <a:gd name="connsiteX152" fmla="*/ 4820625 w 5593163"/>
              <a:gd name="connsiteY152" fmla="*/ 3885516 h 4305008"/>
              <a:gd name="connsiteX153" fmla="*/ 4821123 w 5593163"/>
              <a:gd name="connsiteY153" fmla="*/ 3885483 h 4305008"/>
              <a:gd name="connsiteX154" fmla="*/ 4821717 w 5593163"/>
              <a:gd name="connsiteY154" fmla="*/ 3896923 h 4305008"/>
              <a:gd name="connsiteX155" fmla="*/ 4820346 w 5593163"/>
              <a:gd name="connsiteY155" fmla="*/ 3913899 h 4305008"/>
              <a:gd name="connsiteX156" fmla="*/ 4812879 w 5593163"/>
              <a:gd name="connsiteY156" fmla="*/ 4006375 h 4305008"/>
              <a:gd name="connsiteX157" fmla="*/ 4812341 w 5593163"/>
              <a:gd name="connsiteY157" fmla="*/ 4013051 h 4305008"/>
              <a:gd name="connsiteX158" fmla="*/ 4811835 w 5593163"/>
              <a:gd name="connsiteY158" fmla="*/ 4013114 h 4305008"/>
              <a:gd name="connsiteX159" fmla="*/ 4736718 w 5593163"/>
              <a:gd name="connsiteY159" fmla="*/ 4254710 h 4305008"/>
              <a:gd name="connsiteX160" fmla="*/ 4706597 w 5593163"/>
              <a:gd name="connsiteY160" fmla="*/ 4305008 h 4305008"/>
              <a:gd name="connsiteX161" fmla="*/ 4552487 w 5593163"/>
              <a:gd name="connsiteY161" fmla="*/ 4305008 h 4305008"/>
              <a:gd name="connsiteX162" fmla="*/ 4579169 w 5593163"/>
              <a:gd name="connsiteY162" fmla="*/ 4271827 h 4305008"/>
              <a:gd name="connsiteX163" fmla="*/ 4678350 w 5593163"/>
              <a:gd name="connsiteY163" fmla="*/ 4029853 h 4305008"/>
              <a:gd name="connsiteX164" fmla="*/ 4306196 w 5593163"/>
              <a:gd name="connsiteY164" fmla="*/ 4241205 h 4305008"/>
              <a:gd name="connsiteX165" fmla="*/ 4254073 w 5593163"/>
              <a:gd name="connsiteY165" fmla="*/ 4305008 h 4305008"/>
              <a:gd name="connsiteX166" fmla="*/ 4068511 w 5593163"/>
              <a:gd name="connsiteY166" fmla="*/ 0 h 4305008"/>
              <a:gd name="connsiteX167" fmla="*/ 4217148 w 5593163"/>
              <a:gd name="connsiteY167" fmla="*/ 0 h 4305008"/>
              <a:gd name="connsiteX168" fmla="*/ 4239376 w 5593163"/>
              <a:gd name="connsiteY168" fmla="*/ 44350 h 4305008"/>
              <a:gd name="connsiteX169" fmla="*/ 4678350 w 5593163"/>
              <a:gd name="connsiteY169" fmla="*/ 337433 h 4305008"/>
              <a:gd name="connsiteX170" fmla="*/ 4564842 w 5593163"/>
              <a:gd name="connsiteY170" fmla="*/ 76659 h 4305008"/>
              <a:gd name="connsiteX171" fmla="*/ 4496615 w 5593163"/>
              <a:gd name="connsiteY171" fmla="*/ 0 h 4305008"/>
              <a:gd name="connsiteX172" fmla="*/ 4664989 w 5593163"/>
              <a:gd name="connsiteY172" fmla="*/ 0 h 4305008"/>
              <a:gd name="connsiteX173" fmla="*/ 4727623 w 5593163"/>
              <a:gd name="connsiteY173" fmla="*/ 96778 h 4305008"/>
              <a:gd name="connsiteX174" fmla="*/ 4811836 w 5593163"/>
              <a:gd name="connsiteY174" fmla="*/ 354040 h 4305008"/>
              <a:gd name="connsiteX175" fmla="*/ 4812342 w 5593163"/>
              <a:gd name="connsiteY175" fmla="*/ 354103 h 4305008"/>
              <a:gd name="connsiteX176" fmla="*/ 4812882 w 5593163"/>
              <a:gd name="connsiteY176" fmla="*/ 360740 h 4305008"/>
              <a:gd name="connsiteX177" fmla="*/ 4820346 w 5593163"/>
              <a:gd name="connsiteY177" fmla="*/ 452471 h 4305008"/>
              <a:gd name="connsiteX178" fmla="*/ 4821717 w 5593163"/>
              <a:gd name="connsiteY178" fmla="*/ 469318 h 4305008"/>
              <a:gd name="connsiteX179" fmla="*/ 4821124 w 5593163"/>
              <a:gd name="connsiteY179" fmla="*/ 480669 h 4305008"/>
              <a:gd name="connsiteX180" fmla="*/ 4820625 w 5593163"/>
              <a:gd name="connsiteY180" fmla="*/ 480636 h 4305008"/>
              <a:gd name="connsiteX181" fmla="*/ 4820599 w 5593163"/>
              <a:gd name="connsiteY181" fmla="*/ 481127 h 4305008"/>
              <a:gd name="connsiteX182" fmla="*/ 4803481 w 5593163"/>
              <a:gd name="connsiteY182" fmla="*/ 479514 h 4305008"/>
              <a:gd name="connsiteX183" fmla="*/ 4708054 w 5593163"/>
              <a:gd name="connsiteY183" fmla="*/ 470523 h 4305008"/>
              <a:gd name="connsiteX184" fmla="*/ 4691837 w 5593163"/>
              <a:gd name="connsiteY184" fmla="*/ 468995 h 4305008"/>
              <a:gd name="connsiteX185" fmla="*/ 4691721 w 5593163"/>
              <a:gd name="connsiteY185" fmla="*/ 467856 h 4305008"/>
              <a:gd name="connsiteX186" fmla="*/ 4120350 w 5593163"/>
              <a:gd name="connsiteY186" fmla="*/ 95636 h 4305008"/>
              <a:gd name="connsiteX187" fmla="*/ 3991674 w 5593163"/>
              <a:gd name="connsiteY187" fmla="*/ 1313979 h 4305008"/>
              <a:gd name="connsiteX188" fmla="*/ 3993045 w 5593163"/>
              <a:gd name="connsiteY188" fmla="*/ 1296998 h 4305008"/>
              <a:gd name="connsiteX189" fmla="*/ 4000509 w 5593163"/>
              <a:gd name="connsiteY189" fmla="*/ 1204541 h 4305008"/>
              <a:gd name="connsiteX190" fmla="*/ 4001049 w 5593163"/>
              <a:gd name="connsiteY190" fmla="*/ 1197851 h 4305008"/>
              <a:gd name="connsiteX191" fmla="*/ 4001555 w 5593163"/>
              <a:gd name="connsiteY191" fmla="*/ 1197788 h 4305008"/>
              <a:gd name="connsiteX192" fmla="*/ 4691720 w 5593163"/>
              <a:gd name="connsiteY192" fmla="*/ 504747 h 4305008"/>
              <a:gd name="connsiteX193" fmla="*/ 4691837 w 5593163"/>
              <a:gd name="connsiteY193" fmla="*/ 503599 h 4305008"/>
              <a:gd name="connsiteX194" fmla="*/ 4708050 w 5593163"/>
              <a:gd name="connsiteY194" fmla="*/ 502060 h 4305008"/>
              <a:gd name="connsiteX195" fmla="*/ 4803512 w 5593163"/>
              <a:gd name="connsiteY195" fmla="*/ 492995 h 4305008"/>
              <a:gd name="connsiteX196" fmla="*/ 4820599 w 5593163"/>
              <a:gd name="connsiteY196" fmla="*/ 491372 h 4305008"/>
              <a:gd name="connsiteX197" fmla="*/ 4820625 w 5593163"/>
              <a:gd name="connsiteY197" fmla="*/ 491866 h 4305008"/>
              <a:gd name="connsiteX198" fmla="*/ 4821123 w 5593163"/>
              <a:gd name="connsiteY198" fmla="*/ 491833 h 4305008"/>
              <a:gd name="connsiteX199" fmla="*/ 4821717 w 5593163"/>
              <a:gd name="connsiteY199" fmla="*/ 503273 h 4305008"/>
              <a:gd name="connsiteX200" fmla="*/ 4820346 w 5593163"/>
              <a:gd name="connsiteY200" fmla="*/ 520249 h 4305008"/>
              <a:gd name="connsiteX201" fmla="*/ 4812879 w 5593163"/>
              <a:gd name="connsiteY201" fmla="*/ 612725 h 4305008"/>
              <a:gd name="connsiteX202" fmla="*/ 4812341 w 5593163"/>
              <a:gd name="connsiteY202" fmla="*/ 619401 h 4305008"/>
              <a:gd name="connsiteX203" fmla="*/ 4811835 w 5593163"/>
              <a:gd name="connsiteY203" fmla="*/ 619464 h 4305008"/>
              <a:gd name="connsiteX204" fmla="*/ 4121670 w 5593163"/>
              <a:gd name="connsiteY204" fmla="*/ 1312505 h 4305008"/>
              <a:gd name="connsiteX205" fmla="*/ 4121554 w 5593163"/>
              <a:gd name="connsiteY205" fmla="*/ 1313653 h 4305008"/>
              <a:gd name="connsiteX206" fmla="*/ 4105337 w 5593163"/>
              <a:gd name="connsiteY206" fmla="*/ 1315193 h 4305008"/>
              <a:gd name="connsiteX207" fmla="*/ 4009911 w 5593163"/>
              <a:gd name="connsiteY207" fmla="*/ 1324255 h 4305008"/>
              <a:gd name="connsiteX208" fmla="*/ 3992792 w 5593163"/>
              <a:gd name="connsiteY208" fmla="*/ 1325881 h 4305008"/>
              <a:gd name="connsiteX209" fmla="*/ 3992766 w 5593163"/>
              <a:gd name="connsiteY209" fmla="*/ 1325386 h 4305008"/>
              <a:gd name="connsiteX210" fmla="*/ 3992267 w 5593163"/>
              <a:gd name="connsiteY210" fmla="*/ 1325419 h 4305008"/>
              <a:gd name="connsiteX211" fmla="*/ 3991674 w 5593163"/>
              <a:gd name="connsiteY211" fmla="*/ 1313979 h 4305008"/>
              <a:gd name="connsiteX212" fmla="*/ 3991674 w 5593163"/>
              <a:gd name="connsiteY212" fmla="*/ 1361805 h 4305008"/>
              <a:gd name="connsiteX213" fmla="*/ 3992268 w 5593163"/>
              <a:gd name="connsiteY213" fmla="*/ 1350455 h 4305008"/>
              <a:gd name="connsiteX214" fmla="*/ 3992766 w 5593163"/>
              <a:gd name="connsiteY214" fmla="*/ 1350487 h 4305008"/>
              <a:gd name="connsiteX215" fmla="*/ 3992792 w 5593163"/>
              <a:gd name="connsiteY215" fmla="*/ 1349997 h 4305008"/>
              <a:gd name="connsiteX216" fmla="*/ 4009880 w 5593163"/>
              <a:gd name="connsiteY216" fmla="*/ 1351607 h 4305008"/>
              <a:gd name="connsiteX217" fmla="*/ 4105341 w 5593163"/>
              <a:gd name="connsiteY217" fmla="*/ 1360601 h 4305008"/>
              <a:gd name="connsiteX218" fmla="*/ 4121554 w 5593163"/>
              <a:gd name="connsiteY218" fmla="*/ 1362128 h 4305008"/>
              <a:gd name="connsiteX219" fmla="*/ 4121671 w 5593163"/>
              <a:gd name="connsiteY219" fmla="*/ 1363267 h 4305008"/>
              <a:gd name="connsiteX220" fmla="*/ 4811836 w 5593163"/>
              <a:gd name="connsiteY220" fmla="*/ 2050865 h 4305008"/>
              <a:gd name="connsiteX221" fmla="*/ 4812342 w 5593163"/>
              <a:gd name="connsiteY221" fmla="*/ 2050928 h 4305008"/>
              <a:gd name="connsiteX222" fmla="*/ 4812882 w 5593163"/>
              <a:gd name="connsiteY222" fmla="*/ 2057565 h 4305008"/>
              <a:gd name="connsiteX223" fmla="*/ 4820346 w 5593163"/>
              <a:gd name="connsiteY223" fmla="*/ 2149296 h 4305008"/>
              <a:gd name="connsiteX224" fmla="*/ 4821717 w 5593163"/>
              <a:gd name="connsiteY224" fmla="*/ 2166144 h 4305008"/>
              <a:gd name="connsiteX225" fmla="*/ 4821124 w 5593163"/>
              <a:gd name="connsiteY225" fmla="*/ 2177494 h 4305008"/>
              <a:gd name="connsiteX226" fmla="*/ 4820625 w 5593163"/>
              <a:gd name="connsiteY226" fmla="*/ 2177461 h 4305008"/>
              <a:gd name="connsiteX227" fmla="*/ 4820599 w 5593163"/>
              <a:gd name="connsiteY227" fmla="*/ 2177952 h 4305008"/>
              <a:gd name="connsiteX228" fmla="*/ 4803481 w 5593163"/>
              <a:gd name="connsiteY228" fmla="*/ 2176339 h 4305008"/>
              <a:gd name="connsiteX229" fmla="*/ 4708054 w 5593163"/>
              <a:gd name="connsiteY229" fmla="*/ 2167348 h 4305008"/>
              <a:gd name="connsiteX230" fmla="*/ 4691837 w 5593163"/>
              <a:gd name="connsiteY230" fmla="*/ 2165820 h 4305008"/>
              <a:gd name="connsiteX231" fmla="*/ 4691721 w 5593163"/>
              <a:gd name="connsiteY231" fmla="*/ 2164681 h 4305008"/>
              <a:gd name="connsiteX232" fmla="*/ 4001556 w 5593163"/>
              <a:gd name="connsiteY232" fmla="*/ 1477083 h 4305008"/>
              <a:gd name="connsiteX233" fmla="*/ 4001050 w 5593163"/>
              <a:gd name="connsiteY233" fmla="*/ 1477021 h 4305008"/>
              <a:gd name="connsiteX234" fmla="*/ 4000512 w 5593163"/>
              <a:gd name="connsiteY234" fmla="*/ 1470397 h 4305008"/>
              <a:gd name="connsiteX235" fmla="*/ 3993045 w 5593163"/>
              <a:gd name="connsiteY235" fmla="*/ 1378647 h 4305008"/>
              <a:gd name="connsiteX236" fmla="*/ 3991674 w 5593163"/>
              <a:gd name="connsiteY236" fmla="*/ 1361805 h 4305008"/>
              <a:gd name="connsiteX237" fmla="*/ 3991674 w 5593163"/>
              <a:gd name="connsiteY237" fmla="*/ 3010804 h 4305008"/>
              <a:gd name="connsiteX238" fmla="*/ 3993045 w 5593163"/>
              <a:gd name="connsiteY238" fmla="*/ 2993823 h 4305008"/>
              <a:gd name="connsiteX239" fmla="*/ 4000509 w 5593163"/>
              <a:gd name="connsiteY239" fmla="*/ 2901366 h 4305008"/>
              <a:gd name="connsiteX240" fmla="*/ 4001049 w 5593163"/>
              <a:gd name="connsiteY240" fmla="*/ 2894676 h 4305008"/>
              <a:gd name="connsiteX241" fmla="*/ 4001555 w 5593163"/>
              <a:gd name="connsiteY241" fmla="*/ 2894613 h 4305008"/>
              <a:gd name="connsiteX242" fmla="*/ 4691720 w 5593163"/>
              <a:gd name="connsiteY242" fmla="*/ 2201572 h 4305008"/>
              <a:gd name="connsiteX243" fmla="*/ 4691837 w 5593163"/>
              <a:gd name="connsiteY243" fmla="*/ 2200424 h 4305008"/>
              <a:gd name="connsiteX244" fmla="*/ 4708050 w 5593163"/>
              <a:gd name="connsiteY244" fmla="*/ 2198885 h 4305008"/>
              <a:gd name="connsiteX245" fmla="*/ 4803512 w 5593163"/>
              <a:gd name="connsiteY245" fmla="*/ 2189820 h 4305008"/>
              <a:gd name="connsiteX246" fmla="*/ 4820599 w 5593163"/>
              <a:gd name="connsiteY246" fmla="*/ 2188197 h 4305008"/>
              <a:gd name="connsiteX247" fmla="*/ 4820625 w 5593163"/>
              <a:gd name="connsiteY247" fmla="*/ 2188691 h 4305008"/>
              <a:gd name="connsiteX248" fmla="*/ 4821123 w 5593163"/>
              <a:gd name="connsiteY248" fmla="*/ 2188658 h 4305008"/>
              <a:gd name="connsiteX249" fmla="*/ 4821717 w 5593163"/>
              <a:gd name="connsiteY249" fmla="*/ 2200098 h 4305008"/>
              <a:gd name="connsiteX250" fmla="*/ 4820346 w 5593163"/>
              <a:gd name="connsiteY250" fmla="*/ 2217074 h 4305008"/>
              <a:gd name="connsiteX251" fmla="*/ 4812879 w 5593163"/>
              <a:gd name="connsiteY251" fmla="*/ 2309550 h 4305008"/>
              <a:gd name="connsiteX252" fmla="*/ 4812341 w 5593163"/>
              <a:gd name="connsiteY252" fmla="*/ 2316226 h 4305008"/>
              <a:gd name="connsiteX253" fmla="*/ 4811835 w 5593163"/>
              <a:gd name="connsiteY253" fmla="*/ 2316289 h 4305008"/>
              <a:gd name="connsiteX254" fmla="*/ 4121670 w 5593163"/>
              <a:gd name="connsiteY254" fmla="*/ 3009330 h 4305008"/>
              <a:gd name="connsiteX255" fmla="*/ 4121554 w 5593163"/>
              <a:gd name="connsiteY255" fmla="*/ 3010478 h 4305008"/>
              <a:gd name="connsiteX256" fmla="*/ 4105337 w 5593163"/>
              <a:gd name="connsiteY256" fmla="*/ 3012018 h 4305008"/>
              <a:gd name="connsiteX257" fmla="*/ 4009911 w 5593163"/>
              <a:gd name="connsiteY257" fmla="*/ 3021080 h 4305008"/>
              <a:gd name="connsiteX258" fmla="*/ 3992792 w 5593163"/>
              <a:gd name="connsiteY258" fmla="*/ 3022706 h 4305008"/>
              <a:gd name="connsiteX259" fmla="*/ 3992766 w 5593163"/>
              <a:gd name="connsiteY259" fmla="*/ 3022211 h 4305008"/>
              <a:gd name="connsiteX260" fmla="*/ 3992267 w 5593163"/>
              <a:gd name="connsiteY260" fmla="*/ 3022244 h 4305008"/>
              <a:gd name="connsiteX261" fmla="*/ 3991674 w 5593163"/>
              <a:gd name="connsiteY261" fmla="*/ 3010804 h 4305008"/>
              <a:gd name="connsiteX262" fmla="*/ 3991674 w 5593163"/>
              <a:gd name="connsiteY262" fmla="*/ 3058630 h 4305008"/>
              <a:gd name="connsiteX263" fmla="*/ 3992268 w 5593163"/>
              <a:gd name="connsiteY263" fmla="*/ 3047280 h 4305008"/>
              <a:gd name="connsiteX264" fmla="*/ 3992766 w 5593163"/>
              <a:gd name="connsiteY264" fmla="*/ 3047312 h 4305008"/>
              <a:gd name="connsiteX265" fmla="*/ 3992792 w 5593163"/>
              <a:gd name="connsiteY265" fmla="*/ 3046822 h 4305008"/>
              <a:gd name="connsiteX266" fmla="*/ 4009880 w 5593163"/>
              <a:gd name="connsiteY266" fmla="*/ 3048432 h 4305008"/>
              <a:gd name="connsiteX267" fmla="*/ 4105341 w 5593163"/>
              <a:gd name="connsiteY267" fmla="*/ 3057426 h 4305008"/>
              <a:gd name="connsiteX268" fmla="*/ 4121554 w 5593163"/>
              <a:gd name="connsiteY268" fmla="*/ 3058953 h 4305008"/>
              <a:gd name="connsiteX269" fmla="*/ 4121671 w 5593163"/>
              <a:gd name="connsiteY269" fmla="*/ 3060092 h 4305008"/>
              <a:gd name="connsiteX270" fmla="*/ 4811836 w 5593163"/>
              <a:gd name="connsiteY270" fmla="*/ 3747690 h 4305008"/>
              <a:gd name="connsiteX271" fmla="*/ 4812342 w 5593163"/>
              <a:gd name="connsiteY271" fmla="*/ 3747753 h 4305008"/>
              <a:gd name="connsiteX272" fmla="*/ 4812882 w 5593163"/>
              <a:gd name="connsiteY272" fmla="*/ 3754390 h 4305008"/>
              <a:gd name="connsiteX273" fmla="*/ 4820346 w 5593163"/>
              <a:gd name="connsiteY273" fmla="*/ 3846121 h 4305008"/>
              <a:gd name="connsiteX274" fmla="*/ 4821717 w 5593163"/>
              <a:gd name="connsiteY274" fmla="*/ 3862969 h 4305008"/>
              <a:gd name="connsiteX275" fmla="*/ 4821124 w 5593163"/>
              <a:gd name="connsiteY275" fmla="*/ 3874319 h 4305008"/>
              <a:gd name="connsiteX276" fmla="*/ 4820625 w 5593163"/>
              <a:gd name="connsiteY276" fmla="*/ 3874286 h 4305008"/>
              <a:gd name="connsiteX277" fmla="*/ 4820599 w 5593163"/>
              <a:gd name="connsiteY277" fmla="*/ 3874777 h 4305008"/>
              <a:gd name="connsiteX278" fmla="*/ 4803481 w 5593163"/>
              <a:gd name="connsiteY278" fmla="*/ 3873164 h 4305008"/>
              <a:gd name="connsiteX279" fmla="*/ 4708054 w 5593163"/>
              <a:gd name="connsiteY279" fmla="*/ 3864173 h 4305008"/>
              <a:gd name="connsiteX280" fmla="*/ 4691837 w 5593163"/>
              <a:gd name="connsiteY280" fmla="*/ 3862645 h 4305008"/>
              <a:gd name="connsiteX281" fmla="*/ 4691721 w 5593163"/>
              <a:gd name="connsiteY281" fmla="*/ 3861506 h 4305008"/>
              <a:gd name="connsiteX282" fmla="*/ 4001556 w 5593163"/>
              <a:gd name="connsiteY282" fmla="*/ 3173908 h 4305008"/>
              <a:gd name="connsiteX283" fmla="*/ 4001050 w 5593163"/>
              <a:gd name="connsiteY283" fmla="*/ 3173846 h 4305008"/>
              <a:gd name="connsiteX284" fmla="*/ 4000512 w 5593163"/>
              <a:gd name="connsiteY284" fmla="*/ 3167222 h 4305008"/>
              <a:gd name="connsiteX285" fmla="*/ 3993045 w 5593163"/>
              <a:gd name="connsiteY285" fmla="*/ 3075472 h 4305008"/>
              <a:gd name="connsiteX286" fmla="*/ 3991674 w 5593163"/>
              <a:gd name="connsiteY286" fmla="*/ 3058630 h 4305008"/>
              <a:gd name="connsiteX287" fmla="*/ 3293448 w 5593163"/>
              <a:gd name="connsiteY287" fmla="*/ 636203 h 4305008"/>
              <a:gd name="connsiteX288" fmla="*/ 3836757 w 5593163"/>
              <a:gd name="connsiteY288" fmla="*/ 1181049 h 4305008"/>
              <a:gd name="connsiteX289" fmla="*/ 3293448 w 5593163"/>
              <a:gd name="connsiteY289" fmla="*/ 636203 h 4305008"/>
              <a:gd name="connsiteX290" fmla="*/ 3293448 w 5593163"/>
              <a:gd name="connsiteY290" fmla="*/ 2333028 h 4305008"/>
              <a:gd name="connsiteX291" fmla="*/ 3836757 w 5593163"/>
              <a:gd name="connsiteY291" fmla="*/ 2877874 h 4305008"/>
              <a:gd name="connsiteX292" fmla="*/ 3293448 w 5593163"/>
              <a:gd name="connsiteY292" fmla="*/ 2333028 h 4305008"/>
              <a:gd name="connsiteX293" fmla="*/ 3293446 w 5593163"/>
              <a:gd name="connsiteY293" fmla="*/ 2034258 h 4305008"/>
              <a:gd name="connsiteX294" fmla="*/ 3836755 w 5593163"/>
              <a:gd name="connsiteY294" fmla="*/ 1493690 h 4305008"/>
              <a:gd name="connsiteX295" fmla="*/ 3293446 w 5593163"/>
              <a:gd name="connsiteY295" fmla="*/ 2034258 h 4305008"/>
              <a:gd name="connsiteX296" fmla="*/ 3293446 w 5593163"/>
              <a:gd name="connsiteY296" fmla="*/ 3731083 h 4305008"/>
              <a:gd name="connsiteX297" fmla="*/ 3836755 w 5593163"/>
              <a:gd name="connsiteY297" fmla="*/ 3190516 h 4305008"/>
              <a:gd name="connsiteX298" fmla="*/ 3293446 w 5593163"/>
              <a:gd name="connsiteY298" fmla="*/ 3731083 h 4305008"/>
              <a:gd name="connsiteX299" fmla="*/ 3150081 w 5593163"/>
              <a:gd name="connsiteY299" fmla="*/ 503273 h 4305008"/>
              <a:gd name="connsiteX300" fmla="*/ 3150675 w 5593163"/>
              <a:gd name="connsiteY300" fmla="*/ 491833 h 4305008"/>
              <a:gd name="connsiteX301" fmla="*/ 3151173 w 5593163"/>
              <a:gd name="connsiteY301" fmla="*/ 491866 h 4305008"/>
              <a:gd name="connsiteX302" fmla="*/ 3151199 w 5593163"/>
              <a:gd name="connsiteY302" fmla="*/ 491372 h 4305008"/>
              <a:gd name="connsiteX303" fmla="*/ 3168287 w 5593163"/>
              <a:gd name="connsiteY303" fmla="*/ 492995 h 4305008"/>
              <a:gd name="connsiteX304" fmla="*/ 3263748 w 5593163"/>
              <a:gd name="connsiteY304" fmla="*/ 502060 h 4305008"/>
              <a:gd name="connsiteX305" fmla="*/ 3279961 w 5593163"/>
              <a:gd name="connsiteY305" fmla="*/ 503599 h 4305008"/>
              <a:gd name="connsiteX306" fmla="*/ 3280078 w 5593163"/>
              <a:gd name="connsiteY306" fmla="*/ 504747 h 4305008"/>
              <a:gd name="connsiteX307" fmla="*/ 3970244 w 5593163"/>
              <a:gd name="connsiteY307" fmla="*/ 1197788 h 4305008"/>
              <a:gd name="connsiteX308" fmla="*/ 3970749 w 5593163"/>
              <a:gd name="connsiteY308" fmla="*/ 1197851 h 4305008"/>
              <a:gd name="connsiteX309" fmla="*/ 3971290 w 5593163"/>
              <a:gd name="connsiteY309" fmla="*/ 1204541 h 4305008"/>
              <a:gd name="connsiteX310" fmla="*/ 3978754 w 5593163"/>
              <a:gd name="connsiteY310" fmla="*/ 1296998 h 4305008"/>
              <a:gd name="connsiteX311" fmla="*/ 3980124 w 5593163"/>
              <a:gd name="connsiteY311" fmla="*/ 1313979 h 4305008"/>
              <a:gd name="connsiteX312" fmla="*/ 3979531 w 5593163"/>
              <a:gd name="connsiteY312" fmla="*/ 1325419 h 4305008"/>
              <a:gd name="connsiteX313" fmla="*/ 3979032 w 5593163"/>
              <a:gd name="connsiteY313" fmla="*/ 1325386 h 4305008"/>
              <a:gd name="connsiteX314" fmla="*/ 3979006 w 5593163"/>
              <a:gd name="connsiteY314" fmla="*/ 1325881 h 4305008"/>
              <a:gd name="connsiteX315" fmla="*/ 3961888 w 5593163"/>
              <a:gd name="connsiteY315" fmla="*/ 1324255 h 4305008"/>
              <a:gd name="connsiteX316" fmla="*/ 3866461 w 5593163"/>
              <a:gd name="connsiteY316" fmla="*/ 1315193 h 4305008"/>
              <a:gd name="connsiteX317" fmla="*/ 3850245 w 5593163"/>
              <a:gd name="connsiteY317" fmla="*/ 1313653 h 4305008"/>
              <a:gd name="connsiteX318" fmla="*/ 3850129 w 5593163"/>
              <a:gd name="connsiteY318" fmla="*/ 1312505 h 4305008"/>
              <a:gd name="connsiteX319" fmla="*/ 3159963 w 5593163"/>
              <a:gd name="connsiteY319" fmla="*/ 619464 h 4305008"/>
              <a:gd name="connsiteX320" fmla="*/ 3159457 w 5593163"/>
              <a:gd name="connsiteY320" fmla="*/ 619401 h 4305008"/>
              <a:gd name="connsiteX321" fmla="*/ 3158919 w 5593163"/>
              <a:gd name="connsiteY321" fmla="*/ 612725 h 4305008"/>
              <a:gd name="connsiteX322" fmla="*/ 3151452 w 5593163"/>
              <a:gd name="connsiteY322" fmla="*/ 520249 h 4305008"/>
              <a:gd name="connsiteX323" fmla="*/ 3150081 w 5593163"/>
              <a:gd name="connsiteY323" fmla="*/ 503273 h 4305008"/>
              <a:gd name="connsiteX324" fmla="*/ 3150081 w 5593163"/>
              <a:gd name="connsiteY324" fmla="*/ 2200098 h 4305008"/>
              <a:gd name="connsiteX325" fmla="*/ 3150675 w 5593163"/>
              <a:gd name="connsiteY325" fmla="*/ 2188658 h 4305008"/>
              <a:gd name="connsiteX326" fmla="*/ 3151173 w 5593163"/>
              <a:gd name="connsiteY326" fmla="*/ 2188691 h 4305008"/>
              <a:gd name="connsiteX327" fmla="*/ 3151199 w 5593163"/>
              <a:gd name="connsiteY327" fmla="*/ 2188197 h 4305008"/>
              <a:gd name="connsiteX328" fmla="*/ 3168287 w 5593163"/>
              <a:gd name="connsiteY328" fmla="*/ 2189820 h 4305008"/>
              <a:gd name="connsiteX329" fmla="*/ 3263748 w 5593163"/>
              <a:gd name="connsiteY329" fmla="*/ 2198885 h 4305008"/>
              <a:gd name="connsiteX330" fmla="*/ 3279961 w 5593163"/>
              <a:gd name="connsiteY330" fmla="*/ 2200424 h 4305008"/>
              <a:gd name="connsiteX331" fmla="*/ 3280078 w 5593163"/>
              <a:gd name="connsiteY331" fmla="*/ 2201572 h 4305008"/>
              <a:gd name="connsiteX332" fmla="*/ 3970244 w 5593163"/>
              <a:gd name="connsiteY332" fmla="*/ 2894613 h 4305008"/>
              <a:gd name="connsiteX333" fmla="*/ 3970749 w 5593163"/>
              <a:gd name="connsiteY333" fmla="*/ 2894676 h 4305008"/>
              <a:gd name="connsiteX334" fmla="*/ 3971290 w 5593163"/>
              <a:gd name="connsiteY334" fmla="*/ 2901366 h 4305008"/>
              <a:gd name="connsiteX335" fmla="*/ 3978754 w 5593163"/>
              <a:gd name="connsiteY335" fmla="*/ 2993823 h 4305008"/>
              <a:gd name="connsiteX336" fmla="*/ 3980124 w 5593163"/>
              <a:gd name="connsiteY336" fmla="*/ 3010804 h 4305008"/>
              <a:gd name="connsiteX337" fmla="*/ 3979531 w 5593163"/>
              <a:gd name="connsiteY337" fmla="*/ 3022244 h 4305008"/>
              <a:gd name="connsiteX338" fmla="*/ 3979032 w 5593163"/>
              <a:gd name="connsiteY338" fmla="*/ 3022211 h 4305008"/>
              <a:gd name="connsiteX339" fmla="*/ 3979006 w 5593163"/>
              <a:gd name="connsiteY339" fmla="*/ 3022706 h 4305008"/>
              <a:gd name="connsiteX340" fmla="*/ 3961888 w 5593163"/>
              <a:gd name="connsiteY340" fmla="*/ 3021080 h 4305008"/>
              <a:gd name="connsiteX341" fmla="*/ 3866461 w 5593163"/>
              <a:gd name="connsiteY341" fmla="*/ 3012018 h 4305008"/>
              <a:gd name="connsiteX342" fmla="*/ 3850245 w 5593163"/>
              <a:gd name="connsiteY342" fmla="*/ 3010478 h 4305008"/>
              <a:gd name="connsiteX343" fmla="*/ 3850129 w 5593163"/>
              <a:gd name="connsiteY343" fmla="*/ 3009330 h 4305008"/>
              <a:gd name="connsiteX344" fmla="*/ 3159963 w 5593163"/>
              <a:gd name="connsiteY344" fmla="*/ 2316289 h 4305008"/>
              <a:gd name="connsiteX345" fmla="*/ 3159457 w 5593163"/>
              <a:gd name="connsiteY345" fmla="*/ 2316226 h 4305008"/>
              <a:gd name="connsiteX346" fmla="*/ 3158919 w 5593163"/>
              <a:gd name="connsiteY346" fmla="*/ 2309550 h 4305008"/>
              <a:gd name="connsiteX347" fmla="*/ 3151452 w 5593163"/>
              <a:gd name="connsiteY347" fmla="*/ 2217074 h 4305008"/>
              <a:gd name="connsiteX348" fmla="*/ 3150081 w 5593163"/>
              <a:gd name="connsiteY348" fmla="*/ 2200098 h 4305008"/>
              <a:gd name="connsiteX349" fmla="*/ 3150081 w 5593163"/>
              <a:gd name="connsiteY349" fmla="*/ 3896923 h 4305008"/>
              <a:gd name="connsiteX350" fmla="*/ 3150675 w 5593163"/>
              <a:gd name="connsiteY350" fmla="*/ 3885483 h 4305008"/>
              <a:gd name="connsiteX351" fmla="*/ 3151173 w 5593163"/>
              <a:gd name="connsiteY351" fmla="*/ 3885516 h 4305008"/>
              <a:gd name="connsiteX352" fmla="*/ 3151199 w 5593163"/>
              <a:gd name="connsiteY352" fmla="*/ 3885022 h 4305008"/>
              <a:gd name="connsiteX353" fmla="*/ 3168287 w 5593163"/>
              <a:gd name="connsiteY353" fmla="*/ 3886645 h 4305008"/>
              <a:gd name="connsiteX354" fmla="*/ 3263748 w 5593163"/>
              <a:gd name="connsiteY354" fmla="*/ 3895710 h 4305008"/>
              <a:gd name="connsiteX355" fmla="*/ 3279961 w 5593163"/>
              <a:gd name="connsiteY355" fmla="*/ 3897249 h 4305008"/>
              <a:gd name="connsiteX356" fmla="*/ 3280078 w 5593163"/>
              <a:gd name="connsiteY356" fmla="*/ 3898397 h 4305008"/>
              <a:gd name="connsiteX357" fmla="*/ 3840331 w 5593163"/>
              <a:gd name="connsiteY357" fmla="*/ 4255797 h 4305008"/>
              <a:gd name="connsiteX358" fmla="*/ 3868775 w 5593163"/>
              <a:gd name="connsiteY358" fmla="*/ 4305008 h 4305008"/>
              <a:gd name="connsiteX359" fmla="*/ 3717725 w 5593163"/>
              <a:gd name="connsiteY359" fmla="*/ 4305008 h 4305008"/>
              <a:gd name="connsiteX360" fmla="*/ 3665602 w 5593163"/>
              <a:gd name="connsiteY360" fmla="*/ 4241205 h 4305008"/>
              <a:gd name="connsiteX361" fmla="*/ 3293448 w 5593163"/>
              <a:gd name="connsiteY361" fmla="*/ 4029853 h 4305008"/>
              <a:gd name="connsiteX362" fmla="*/ 3392629 w 5593163"/>
              <a:gd name="connsiteY362" fmla="*/ 4271827 h 4305008"/>
              <a:gd name="connsiteX363" fmla="*/ 3419311 w 5593163"/>
              <a:gd name="connsiteY363" fmla="*/ 4305008 h 4305008"/>
              <a:gd name="connsiteX364" fmla="*/ 3265201 w 5593163"/>
              <a:gd name="connsiteY364" fmla="*/ 4305008 h 4305008"/>
              <a:gd name="connsiteX365" fmla="*/ 3235080 w 5593163"/>
              <a:gd name="connsiteY365" fmla="*/ 4254710 h 4305008"/>
              <a:gd name="connsiteX366" fmla="*/ 3159963 w 5593163"/>
              <a:gd name="connsiteY366" fmla="*/ 4013114 h 4305008"/>
              <a:gd name="connsiteX367" fmla="*/ 3159457 w 5593163"/>
              <a:gd name="connsiteY367" fmla="*/ 4013051 h 4305008"/>
              <a:gd name="connsiteX368" fmla="*/ 3158919 w 5593163"/>
              <a:gd name="connsiteY368" fmla="*/ 4006375 h 4305008"/>
              <a:gd name="connsiteX369" fmla="*/ 3151452 w 5593163"/>
              <a:gd name="connsiteY369" fmla="*/ 3913899 h 4305008"/>
              <a:gd name="connsiteX370" fmla="*/ 3150081 w 5593163"/>
              <a:gd name="connsiteY370" fmla="*/ 3896923 h 4305008"/>
              <a:gd name="connsiteX371" fmla="*/ 3150079 w 5593163"/>
              <a:gd name="connsiteY371" fmla="*/ 469318 h 4305008"/>
              <a:gd name="connsiteX372" fmla="*/ 3151450 w 5593163"/>
              <a:gd name="connsiteY372" fmla="*/ 452471 h 4305008"/>
              <a:gd name="connsiteX373" fmla="*/ 3158914 w 5593163"/>
              <a:gd name="connsiteY373" fmla="*/ 360740 h 4305008"/>
              <a:gd name="connsiteX374" fmla="*/ 3159454 w 5593163"/>
              <a:gd name="connsiteY374" fmla="*/ 354103 h 4305008"/>
              <a:gd name="connsiteX375" fmla="*/ 3159960 w 5593163"/>
              <a:gd name="connsiteY375" fmla="*/ 354040 h 4305008"/>
              <a:gd name="connsiteX376" fmla="*/ 3244173 w 5593163"/>
              <a:gd name="connsiteY376" fmla="*/ 96778 h 4305008"/>
              <a:gd name="connsiteX377" fmla="*/ 3306807 w 5593163"/>
              <a:gd name="connsiteY377" fmla="*/ 0 h 4305008"/>
              <a:gd name="connsiteX378" fmla="*/ 3475182 w 5593163"/>
              <a:gd name="connsiteY378" fmla="*/ 0 h 4305008"/>
              <a:gd name="connsiteX379" fmla="*/ 3406954 w 5593163"/>
              <a:gd name="connsiteY379" fmla="*/ 76659 h 4305008"/>
              <a:gd name="connsiteX380" fmla="*/ 3293446 w 5593163"/>
              <a:gd name="connsiteY380" fmla="*/ 337433 h 4305008"/>
              <a:gd name="connsiteX381" fmla="*/ 3732420 w 5593163"/>
              <a:gd name="connsiteY381" fmla="*/ 44350 h 4305008"/>
              <a:gd name="connsiteX382" fmla="*/ 3754649 w 5593163"/>
              <a:gd name="connsiteY382" fmla="*/ 0 h 4305008"/>
              <a:gd name="connsiteX383" fmla="*/ 3903287 w 5593163"/>
              <a:gd name="connsiteY383" fmla="*/ 0 h 4305008"/>
              <a:gd name="connsiteX384" fmla="*/ 3851448 w 5593163"/>
              <a:gd name="connsiteY384" fmla="*/ 95636 h 4305008"/>
              <a:gd name="connsiteX385" fmla="*/ 3280075 w 5593163"/>
              <a:gd name="connsiteY385" fmla="*/ 467856 h 4305008"/>
              <a:gd name="connsiteX386" fmla="*/ 3279959 w 5593163"/>
              <a:gd name="connsiteY386" fmla="*/ 468995 h 4305008"/>
              <a:gd name="connsiteX387" fmla="*/ 3263742 w 5593163"/>
              <a:gd name="connsiteY387" fmla="*/ 470523 h 4305008"/>
              <a:gd name="connsiteX388" fmla="*/ 3168316 w 5593163"/>
              <a:gd name="connsiteY388" fmla="*/ 479514 h 4305008"/>
              <a:gd name="connsiteX389" fmla="*/ 3151197 w 5593163"/>
              <a:gd name="connsiteY389" fmla="*/ 481127 h 4305008"/>
              <a:gd name="connsiteX390" fmla="*/ 3151171 w 5593163"/>
              <a:gd name="connsiteY390" fmla="*/ 480636 h 4305008"/>
              <a:gd name="connsiteX391" fmla="*/ 3150672 w 5593163"/>
              <a:gd name="connsiteY391" fmla="*/ 480669 h 4305008"/>
              <a:gd name="connsiteX392" fmla="*/ 3150079 w 5593163"/>
              <a:gd name="connsiteY392" fmla="*/ 469318 h 4305008"/>
              <a:gd name="connsiteX393" fmla="*/ 3150079 w 5593163"/>
              <a:gd name="connsiteY393" fmla="*/ 2166144 h 4305008"/>
              <a:gd name="connsiteX394" fmla="*/ 3151450 w 5593163"/>
              <a:gd name="connsiteY394" fmla="*/ 2149296 h 4305008"/>
              <a:gd name="connsiteX395" fmla="*/ 3158914 w 5593163"/>
              <a:gd name="connsiteY395" fmla="*/ 2057565 h 4305008"/>
              <a:gd name="connsiteX396" fmla="*/ 3159454 w 5593163"/>
              <a:gd name="connsiteY396" fmla="*/ 2050928 h 4305008"/>
              <a:gd name="connsiteX397" fmla="*/ 3159960 w 5593163"/>
              <a:gd name="connsiteY397" fmla="*/ 2050865 h 4305008"/>
              <a:gd name="connsiteX398" fmla="*/ 3850126 w 5593163"/>
              <a:gd name="connsiteY398" fmla="*/ 1363267 h 4305008"/>
              <a:gd name="connsiteX399" fmla="*/ 3850243 w 5593163"/>
              <a:gd name="connsiteY399" fmla="*/ 1362128 h 4305008"/>
              <a:gd name="connsiteX400" fmla="*/ 3866455 w 5593163"/>
              <a:gd name="connsiteY400" fmla="*/ 1360601 h 4305008"/>
              <a:gd name="connsiteX401" fmla="*/ 3961917 w 5593163"/>
              <a:gd name="connsiteY401" fmla="*/ 1351607 h 4305008"/>
              <a:gd name="connsiteX402" fmla="*/ 3979004 w 5593163"/>
              <a:gd name="connsiteY402" fmla="*/ 1349997 h 4305008"/>
              <a:gd name="connsiteX403" fmla="*/ 3979030 w 5593163"/>
              <a:gd name="connsiteY403" fmla="*/ 1350487 h 4305008"/>
              <a:gd name="connsiteX404" fmla="*/ 3979528 w 5593163"/>
              <a:gd name="connsiteY404" fmla="*/ 1350455 h 4305008"/>
              <a:gd name="connsiteX405" fmla="*/ 3980122 w 5593163"/>
              <a:gd name="connsiteY405" fmla="*/ 1361805 h 4305008"/>
              <a:gd name="connsiteX406" fmla="*/ 3978752 w 5593163"/>
              <a:gd name="connsiteY406" fmla="*/ 1378647 h 4305008"/>
              <a:gd name="connsiteX407" fmla="*/ 3971285 w 5593163"/>
              <a:gd name="connsiteY407" fmla="*/ 1470397 h 4305008"/>
              <a:gd name="connsiteX408" fmla="*/ 3970746 w 5593163"/>
              <a:gd name="connsiteY408" fmla="*/ 1477021 h 4305008"/>
              <a:gd name="connsiteX409" fmla="*/ 3970241 w 5593163"/>
              <a:gd name="connsiteY409" fmla="*/ 1477083 h 4305008"/>
              <a:gd name="connsiteX410" fmla="*/ 3280075 w 5593163"/>
              <a:gd name="connsiteY410" fmla="*/ 2164681 h 4305008"/>
              <a:gd name="connsiteX411" fmla="*/ 3279959 w 5593163"/>
              <a:gd name="connsiteY411" fmla="*/ 2165820 h 4305008"/>
              <a:gd name="connsiteX412" fmla="*/ 3263742 w 5593163"/>
              <a:gd name="connsiteY412" fmla="*/ 2167348 h 4305008"/>
              <a:gd name="connsiteX413" fmla="*/ 3168316 w 5593163"/>
              <a:gd name="connsiteY413" fmla="*/ 2176339 h 4305008"/>
              <a:gd name="connsiteX414" fmla="*/ 3151197 w 5593163"/>
              <a:gd name="connsiteY414" fmla="*/ 2177952 h 4305008"/>
              <a:gd name="connsiteX415" fmla="*/ 3151171 w 5593163"/>
              <a:gd name="connsiteY415" fmla="*/ 2177461 h 4305008"/>
              <a:gd name="connsiteX416" fmla="*/ 3150672 w 5593163"/>
              <a:gd name="connsiteY416" fmla="*/ 2177494 h 4305008"/>
              <a:gd name="connsiteX417" fmla="*/ 3150079 w 5593163"/>
              <a:gd name="connsiteY417" fmla="*/ 2166144 h 4305008"/>
              <a:gd name="connsiteX418" fmla="*/ 3150079 w 5593163"/>
              <a:gd name="connsiteY418" fmla="*/ 3862969 h 4305008"/>
              <a:gd name="connsiteX419" fmla="*/ 3151450 w 5593163"/>
              <a:gd name="connsiteY419" fmla="*/ 3846121 h 4305008"/>
              <a:gd name="connsiteX420" fmla="*/ 3158914 w 5593163"/>
              <a:gd name="connsiteY420" fmla="*/ 3754390 h 4305008"/>
              <a:gd name="connsiteX421" fmla="*/ 3159454 w 5593163"/>
              <a:gd name="connsiteY421" fmla="*/ 3747753 h 4305008"/>
              <a:gd name="connsiteX422" fmla="*/ 3159960 w 5593163"/>
              <a:gd name="connsiteY422" fmla="*/ 3747690 h 4305008"/>
              <a:gd name="connsiteX423" fmla="*/ 3850126 w 5593163"/>
              <a:gd name="connsiteY423" fmla="*/ 3060092 h 4305008"/>
              <a:gd name="connsiteX424" fmla="*/ 3850243 w 5593163"/>
              <a:gd name="connsiteY424" fmla="*/ 3058953 h 4305008"/>
              <a:gd name="connsiteX425" fmla="*/ 3866455 w 5593163"/>
              <a:gd name="connsiteY425" fmla="*/ 3057426 h 4305008"/>
              <a:gd name="connsiteX426" fmla="*/ 3961917 w 5593163"/>
              <a:gd name="connsiteY426" fmla="*/ 3048432 h 4305008"/>
              <a:gd name="connsiteX427" fmla="*/ 3979004 w 5593163"/>
              <a:gd name="connsiteY427" fmla="*/ 3046822 h 4305008"/>
              <a:gd name="connsiteX428" fmla="*/ 3979030 w 5593163"/>
              <a:gd name="connsiteY428" fmla="*/ 3047312 h 4305008"/>
              <a:gd name="connsiteX429" fmla="*/ 3979528 w 5593163"/>
              <a:gd name="connsiteY429" fmla="*/ 3047280 h 4305008"/>
              <a:gd name="connsiteX430" fmla="*/ 3980122 w 5593163"/>
              <a:gd name="connsiteY430" fmla="*/ 3058630 h 4305008"/>
              <a:gd name="connsiteX431" fmla="*/ 3978752 w 5593163"/>
              <a:gd name="connsiteY431" fmla="*/ 3075472 h 4305008"/>
              <a:gd name="connsiteX432" fmla="*/ 3971285 w 5593163"/>
              <a:gd name="connsiteY432" fmla="*/ 3167222 h 4305008"/>
              <a:gd name="connsiteX433" fmla="*/ 3970746 w 5593163"/>
              <a:gd name="connsiteY433" fmla="*/ 3173846 h 4305008"/>
              <a:gd name="connsiteX434" fmla="*/ 3970241 w 5593163"/>
              <a:gd name="connsiteY434" fmla="*/ 3173908 h 4305008"/>
              <a:gd name="connsiteX435" fmla="*/ 3280075 w 5593163"/>
              <a:gd name="connsiteY435" fmla="*/ 3861506 h 4305008"/>
              <a:gd name="connsiteX436" fmla="*/ 3279959 w 5593163"/>
              <a:gd name="connsiteY436" fmla="*/ 3862645 h 4305008"/>
              <a:gd name="connsiteX437" fmla="*/ 3263742 w 5593163"/>
              <a:gd name="connsiteY437" fmla="*/ 3864173 h 4305008"/>
              <a:gd name="connsiteX438" fmla="*/ 3168316 w 5593163"/>
              <a:gd name="connsiteY438" fmla="*/ 3873164 h 4305008"/>
              <a:gd name="connsiteX439" fmla="*/ 3151197 w 5593163"/>
              <a:gd name="connsiteY439" fmla="*/ 3874777 h 4305008"/>
              <a:gd name="connsiteX440" fmla="*/ 3151171 w 5593163"/>
              <a:gd name="connsiteY440" fmla="*/ 3874286 h 4305008"/>
              <a:gd name="connsiteX441" fmla="*/ 3150672 w 5593163"/>
              <a:gd name="connsiteY441" fmla="*/ 3874319 h 4305008"/>
              <a:gd name="connsiteX442" fmla="*/ 3150079 w 5593163"/>
              <a:gd name="connsiteY442" fmla="*/ 3862969 h 4305008"/>
              <a:gd name="connsiteX443" fmla="*/ 2442890 w 5593163"/>
              <a:gd name="connsiteY443" fmla="*/ 1181049 h 4305008"/>
              <a:gd name="connsiteX444" fmla="*/ 2986199 w 5593163"/>
              <a:gd name="connsiteY444" fmla="*/ 636203 h 4305008"/>
              <a:gd name="connsiteX445" fmla="*/ 2442890 w 5593163"/>
              <a:gd name="connsiteY445" fmla="*/ 1181049 h 4305008"/>
              <a:gd name="connsiteX446" fmla="*/ 2442890 w 5593163"/>
              <a:gd name="connsiteY446" fmla="*/ 1493690 h 4305008"/>
              <a:gd name="connsiteX447" fmla="*/ 2986199 w 5593163"/>
              <a:gd name="connsiteY447" fmla="*/ 2034258 h 4305008"/>
              <a:gd name="connsiteX448" fmla="*/ 2442890 w 5593163"/>
              <a:gd name="connsiteY448" fmla="*/ 1493690 h 4305008"/>
              <a:gd name="connsiteX449" fmla="*/ 2442890 w 5593163"/>
              <a:gd name="connsiteY449" fmla="*/ 2877874 h 4305008"/>
              <a:gd name="connsiteX450" fmla="*/ 2986199 w 5593163"/>
              <a:gd name="connsiteY450" fmla="*/ 2333028 h 4305008"/>
              <a:gd name="connsiteX451" fmla="*/ 2442890 w 5593163"/>
              <a:gd name="connsiteY451" fmla="*/ 2877874 h 4305008"/>
              <a:gd name="connsiteX452" fmla="*/ 2442890 w 5593163"/>
              <a:gd name="connsiteY452" fmla="*/ 3190516 h 4305008"/>
              <a:gd name="connsiteX453" fmla="*/ 2986199 w 5593163"/>
              <a:gd name="connsiteY453" fmla="*/ 3731083 h 4305008"/>
              <a:gd name="connsiteX454" fmla="*/ 2442890 w 5593163"/>
              <a:gd name="connsiteY454" fmla="*/ 3190516 h 4305008"/>
              <a:gd name="connsiteX455" fmla="*/ 2410871 w 5593163"/>
              <a:gd name="connsiteY455" fmla="*/ 4305008 h 4305008"/>
              <a:gd name="connsiteX456" fmla="*/ 2439316 w 5593163"/>
              <a:gd name="connsiteY456" fmla="*/ 4255797 h 4305008"/>
              <a:gd name="connsiteX457" fmla="*/ 2999569 w 5593163"/>
              <a:gd name="connsiteY457" fmla="*/ 3898397 h 4305008"/>
              <a:gd name="connsiteX458" fmla="*/ 2999686 w 5593163"/>
              <a:gd name="connsiteY458" fmla="*/ 3897249 h 4305008"/>
              <a:gd name="connsiteX459" fmla="*/ 3015899 w 5593163"/>
              <a:gd name="connsiteY459" fmla="*/ 3895710 h 4305008"/>
              <a:gd name="connsiteX460" fmla="*/ 3111360 w 5593163"/>
              <a:gd name="connsiteY460" fmla="*/ 3886645 h 4305008"/>
              <a:gd name="connsiteX461" fmla="*/ 3128448 w 5593163"/>
              <a:gd name="connsiteY461" fmla="*/ 3885022 h 4305008"/>
              <a:gd name="connsiteX462" fmla="*/ 3128474 w 5593163"/>
              <a:gd name="connsiteY462" fmla="*/ 3885516 h 4305008"/>
              <a:gd name="connsiteX463" fmla="*/ 3128972 w 5593163"/>
              <a:gd name="connsiteY463" fmla="*/ 3885483 h 4305008"/>
              <a:gd name="connsiteX464" fmla="*/ 3129566 w 5593163"/>
              <a:gd name="connsiteY464" fmla="*/ 3896923 h 4305008"/>
              <a:gd name="connsiteX465" fmla="*/ 3128195 w 5593163"/>
              <a:gd name="connsiteY465" fmla="*/ 3913899 h 4305008"/>
              <a:gd name="connsiteX466" fmla="*/ 3120728 w 5593163"/>
              <a:gd name="connsiteY466" fmla="*/ 4006375 h 4305008"/>
              <a:gd name="connsiteX467" fmla="*/ 3120190 w 5593163"/>
              <a:gd name="connsiteY467" fmla="*/ 4013051 h 4305008"/>
              <a:gd name="connsiteX468" fmla="*/ 3119684 w 5593163"/>
              <a:gd name="connsiteY468" fmla="*/ 4013114 h 4305008"/>
              <a:gd name="connsiteX469" fmla="*/ 3044567 w 5593163"/>
              <a:gd name="connsiteY469" fmla="*/ 4254710 h 4305008"/>
              <a:gd name="connsiteX470" fmla="*/ 3014445 w 5593163"/>
              <a:gd name="connsiteY470" fmla="*/ 4305008 h 4305008"/>
              <a:gd name="connsiteX471" fmla="*/ 2860336 w 5593163"/>
              <a:gd name="connsiteY471" fmla="*/ 4305008 h 4305008"/>
              <a:gd name="connsiteX472" fmla="*/ 2887018 w 5593163"/>
              <a:gd name="connsiteY472" fmla="*/ 4271827 h 4305008"/>
              <a:gd name="connsiteX473" fmla="*/ 2986199 w 5593163"/>
              <a:gd name="connsiteY473" fmla="*/ 4029853 h 4305008"/>
              <a:gd name="connsiteX474" fmla="*/ 2614045 w 5593163"/>
              <a:gd name="connsiteY474" fmla="*/ 4241205 h 4305008"/>
              <a:gd name="connsiteX475" fmla="*/ 2561922 w 5593163"/>
              <a:gd name="connsiteY475" fmla="*/ 4305008 h 4305008"/>
              <a:gd name="connsiteX476" fmla="*/ 2376360 w 5593163"/>
              <a:gd name="connsiteY476" fmla="*/ 0 h 4305008"/>
              <a:gd name="connsiteX477" fmla="*/ 2524998 w 5593163"/>
              <a:gd name="connsiteY477" fmla="*/ 0 h 4305008"/>
              <a:gd name="connsiteX478" fmla="*/ 2547226 w 5593163"/>
              <a:gd name="connsiteY478" fmla="*/ 44350 h 4305008"/>
              <a:gd name="connsiteX479" fmla="*/ 2986199 w 5593163"/>
              <a:gd name="connsiteY479" fmla="*/ 337433 h 4305008"/>
              <a:gd name="connsiteX480" fmla="*/ 2872691 w 5593163"/>
              <a:gd name="connsiteY480" fmla="*/ 76659 h 4305008"/>
              <a:gd name="connsiteX481" fmla="*/ 2804464 w 5593163"/>
              <a:gd name="connsiteY481" fmla="*/ 0 h 4305008"/>
              <a:gd name="connsiteX482" fmla="*/ 2972839 w 5593163"/>
              <a:gd name="connsiteY482" fmla="*/ 0 h 4305008"/>
              <a:gd name="connsiteX483" fmla="*/ 3035473 w 5593163"/>
              <a:gd name="connsiteY483" fmla="*/ 96778 h 4305008"/>
              <a:gd name="connsiteX484" fmla="*/ 3119686 w 5593163"/>
              <a:gd name="connsiteY484" fmla="*/ 354040 h 4305008"/>
              <a:gd name="connsiteX485" fmla="*/ 3120191 w 5593163"/>
              <a:gd name="connsiteY485" fmla="*/ 354103 h 4305008"/>
              <a:gd name="connsiteX486" fmla="*/ 3120732 w 5593163"/>
              <a:gd name="connsiteY486" fmla="*/ 360740 h 4305008"/>
              <a:gd name="connsiteX487" fmla="*/ 3128196 w 5593163"/>
              <a:gd name="connsiteY487" fmla="*/ 452471 h 4305008"/>
              <a:gd name="connsiteX488" fmla="*/ 3129566 w 5593163"/>
              <a:gd name="connsiteY488" fmla="*/ 469318 h 4305008"/>
              <a:gd name="connsiteX489" fmla="*/ 3128973 w 5593163"/>
              <a:gd name="connsiteY489" fmla="*/ 480669 h 4305008"/>
              <a:gd name="connsiteX490" fmla="*/ 3128474 w 5593163"/>
              <a:gd name="connsiteY490" fmla="*/ 480636 h 4305008"/>
              <a:gd name="connsiteX491" fmla="*/ 3128448 w 5593163"/>
              <a:gd name="connsiteY491" fmla="*/ 481127 h 4305008"/>
              <a:gd name="connsiteX492" fmla="*/ 3111330 w 5593163"/>
              <a:gd name="connsiteY492" fmla="*/ 479514 h 4305008"/>
              <a:gd name="connsiteX493" fmla="*/ 3015903 w 5593163"/>
              <a:gd name="connsiteY493" fmla="*/ 470523 h 4305008"/>
              <a:gd name="connsiteX494" fmla="*/ 2999687 w 5593163"/>
              <a:gd name="connsiteY494" fmla="*/ 468995 h 4305008"/>
              <a:gd name="connsiteX495" fmla="*/ 2999571 w 5593163"/>
              <a:gd name="connsiteY495" fmla="*/ 467856 h 4305008"/>
              <a:gd name="connsiteX496" fmla="*/ 2428199 w 5593163"/>
              <a:gd name="connsiteY496" fmla="*/ 95636 h 4305008"/>
              <a:gd name="connsiteX497" fmla="*/ 2299523 w 5593163"/>
              <a:gd name="connsiteY497" fmla="*/ 1313979 h 4305008"/>
              <a:gd name="connsiteX498" fmla="*/ 2300894 w 5593163"/>
              <a:gd name="connsiteY498" fmla="*/ 1296998 h 4305008"/>
              <a:gd name="connsiteX499" fmla="*/ 2308358 w 5593163"/>
              <a:gd name="connsiteY499" fmla="*/ 1204541 h 4305008"/>
              <a:gd name="connsiteX500" fmla="*/ 2308898 w 5593163"/>
              <a:gd name="connsiteY500" fmla="*/ 1197851 h 4305008"/>
              <a:gd name="connsiteX501" fmla="*/ 2309404 w 5593163"/>
              <a:gd name="connsiteY501" fmla="*/ 1197788 h 4305008"/>
              <a:gd name="connsiteX502" fmla="*/ 2999570 w 5593163"/>
              <a:gd name="connsiteY502" fmla="*/ 504747 h 4305008"/>
              <a:gd name="connsiteX503" fmla="*/ 2999687 w 5593163"/>
              <a:gd name="connsiteY503" fmla="*/ 503599 h 4305008"/>
              <a:gd name="connsiteX504" fmla="*/ 3015899 w 5593163"/>
              <a:gd name="connsiteY504" fmla="*/ 502060 h 4305008"/>
              <a:gd name="connsiteX505" fmla="*/ 3111361 w 5593163"/>
              <a:gd name="connsiteY505" fmla="*/ 492995 h 4305008"/>
              <a:gd name="connsiteX506" fmla="*/ 3128448 w 5593163"/>
              <a:gd name="connsiteY506" fmla="*/ 491372 h 4305008"/>
              <a:gd name="connsiteX507" fmla="*/ 3128474 w 5593163"/>
              <a:gd name="connsiteY507" fmla="*/ 491866 h 4305008"/>
              <a:gd name="connsiteX508" fmla="*/ 3128972 w 5593163"/>
              <a:gd name="connsiteY508" fmla="*/ 491833 h 4305008"/>
              <a:gd name="connsiteX509" fmla="*/ 3129566 w 5593163"/>
              <a:gd name="connsiteY509" fmla="*/ 503273 h 4305008"/>
              <a:gd name="connsiteX510" fmla="*/ 3128196 w 5593163"/>
              <a:gd name="connsiteY510" fmla="*/ 520249 h 4305008"/>
              <a:gd name="connsiteX511" fmla="*/ 3120729 w 5593163"/>
              <a:gd name="connsiteY511" fmla="*/ 612725 h 4305008"/>
              <a:gd name="connsiteX512" fmla="*/ 3120190 w 5593163"/>
              <a:gd name="connsiteY512" fmla="*/ 619401 h 4305008"/>
              <a:gd name="connsiteX513" fmla="*/ 3119685 w 5593163"/>
              <a:gd name="connsiteY513" fmla="*/ 619464 h 4305008"/>
              <a:gd name="connsiteX514" fmla="*/ 2429519 w 5593163"/>
              <a:gd name="connsiteY514" fmla="*/ 1312505 h 4305008"/>
              <a:gd name="connsiteX515" fmla="*/ 2429403 w 5593163"/>
              <a:gd name="connsiteY515" fmla="*/ 1313653 h 4305008"/>
              <a:gd name="connsiteX516" fmla="*/ 2413186 w 5593163"/>
              <a:gd name="connsiteY516" fmla="*/ 1315193 h 4305008"/>
              <a:gd name="connsiteX517" fmla="*/ 2317760 w 5593163"/>
              <a:gd name="connsiteY517" fmla="*/ 1324255 h 4305008"/>
              <a:gd name="connsiteX518" fmla="*/ 2300641 w 5593163"/>
              <a:gd name="connsiteY518" fmla="*/ 1325881 h 4305008"/>
              <a:gd name="connsiteX519" fmla="*/ 2300615 w 5593163"/>
              <a:gd name="connsiteY519" fmla="*/ 1325386 h 4305008"/>
              <a:gd name="connsiteX520" fmla="*/ 2300116 w 5593163"/>
              <a:gd name="connsiteY520" fmla="*/ 1325419 h 4305008"/>
              <a:gd name="connsiteX521" fmla="*/ 2299523 w 5593163"/>
              <a:gd name="connsiteY521" fmla="*/ 1313979 h 4305008"/>
              <a:gd name="connsiteX522" fmla="*/ 2299523 w 5593163"/>
              <a:gd name="connsiteY522" fmla="*/ 1361805 h 4305008"/>
              <a:gd name="connsiteX523" fmla="*/ 2300117 w 5593163"/>
              <a:gd name="connsiteY523" fmla="*/ 1350455 h 4305008"/>
              <a:gd name="connsiteX524" fmla="*/ 2300615 w 5593163"/>
              <a:gd name="connsiteY524" fmla="*/ 1350487 h 4305008"/>
              <a:gd name="connsiteX525" fmla="*/ 2300641 w 5593163"/>
              <a:gd name="connsiteY525" fmla="*/ 1349997 h 4305008"/>
              <a:gd name="connsiteX526" fmla="*/ 2317729 w 5593163"/>
              <a:gd name="connsiteY526" fmla="*/ 1351607 h 4305008"/>
              <a:gd name="connsiteX527" fmla="*/ 2413190 w 5593163"/>
              <a:gd name="connsiteY527" fmla="*/ 1360601 h 4305008"/>
              <a:gd name="connsiteX528" fmla="*/ 2429403 w 5593163"/>
              <a:gd name="connsiteY528" fmla="*/ 1362128 h 4305008"/>
              <a:gd name="connsiteX529" fmla="*/ 2429520 w 5593163"/>
              <a:gd name="connsiteY529" fmla="*/ 1363267 h 4305008"/>
              <a:gd name="connsiteX530" fmla="*/ 3119686 w 5593163"/>
              <a:gd name="connsiteY530" fmla="*/ 2050865 h 4305008"/>
              <a:gd name="connsiteX531" fmla="*/ 3120191 w 5593163"/>
              <a:gd name="connsiteY531" fmla="*/ 2050928 h 4305008"/>
              <a:gd name="connsiteX532" fmla="*/ 3120732 w 5593163"/>
              <a:gd name="connsiteY532" fmla="*/ 2057565 h 4305008"/>
              <a:gd name="connsiteX533" fmla="*/ 3128196 w 5593163"/>
              <a:gd name="connsiteY533" fmla="*/ 2149296 h 4305008"/>
              <a:gd name="connsiteX534" fmla="*/ 3129566 w 5593163"/>
              <a:gd name="connsiteY534" fmla="*/ 2166144 h 4305008"/>
              <a:gd name="connsiteX535" fmla="*/ 3128973 w 5593163"/>
              <a:gd name="connsiteY535" fmla="*/ 2177494 h 4305008"/>
              <a:gd name="connsiteX536" fmla="*/ 3128474 w 5593163"/>
              <a:gd name="connsiteY536" fmla="*/ 2177461 h 4305008"/>
              <a:gd name="connsiteX537" fmla="*/ 3128448 w 5593163"/>
              <a:gd name="connsiteY537" fmla="*/ 2177952 h 4305008"/>
              <a:gd name="connsiteX538" fmla="*/ 3111330 w 5593163"/>
              <a:gd name="connsiteY538" fmla="*/ 2176339 h 4305008"/>
              <a:gd name="connsiteX539" fmla="*/ 3015903 w 5593163"/>
              <a:gd name="connsiteY539" fmla="*/ 2167348 h 4305008"/>
              <a:gd name="connsiteX540" fmla="*/ 2999687 w 5593163"/>
              <a:gd name="connsiteY540" fmla="*/ 2165820 h 4305008"/>
              <a:gd name="connsiteX541" fmla="*/ 2999571 w 5593163"/>
              <a:gd name="connsiteY541" fmla="*/ 2164681 h 4305008"/>
              <a:gd name="connsiteX542" fmla="*/ 2309405 w 5593163"/>
              <a:gd name="connsiteY542" fmla="*/ 1477083 h 4305008"/>
              <a:gd name="connsiteX543" fmla="*/ 2308899 w 5593163"/>
              <a:gd name="connsiteY543" fmla="*/ 1477021 h 4305008"/>
              <a:gd name="connsiteX544" fmla="*/ 2308361 w 5593163"/>
              <a:gd name="connsiteY544" fmla="*/ 1470397 h 4305008"/>
              <a:gd name="connsiteX545" fmla="*/ 2300894 w 5593163"/>
              <a:gd name="connsiteY545" fmla="*/ 1378647 h 4305008"/>
              <a:gd name="connsiteX546" fmla="*/ 2299523 w 5593163"/>
              <a:gd name="connsiteY546" fmla="*/ 1361805 h 4305008"/>
              <a:gd name="connsiteX547" fmla="*/ 2299523 w 5593163"/>
              <a:gd name="connsiteY547" fmla="*/ 3010804 h 4305008"/>
              <a:gd name="connsiteX548" fmla="*/ 2300894 w 5593163"/>
              <a:gd name="connsiteY548" fmla="*/ 2993823 h 4305008"/>
              <a:gd name="connsiteX549" fmla="*/ 2308358 w 5593163"/>
              <a:gd name="connsiteY549" fmla="*/ 2901366 h 4305008"/>
              <a:gd name="connsiteX550" fmla="*/ 2308898 w 5593163"/>
              <a:gd name="connsiteY550" fmla="*/ 2894676 h 4305008"/>
              <a:gd name="connsiteX551" fmla="*/ 2309404 w 5593163"/>
              <a:gd name="connsiteY551" fmla="*/ 2894613 h 4305008"/>
              <a:gd name="connsiteX552" fmla="*/ 2999570 w 5593163"/>
              <a:gd name="connsiteY552" fmla="*/ 2201572 h 4305008"/>
              <a:gd name="connsiteX553" fmla="*/ 2999687 w 5593163"/>
              <a:gd name="connsiteY553" fmla="*/ 2200424 h 4305008"/>
              <a:gd name="connsiteX554" fmla="*/ 3015899 w 5593163"/>
              <a:gd name="connsiteY554" fmla="*/ 2198885 h 4305008"/>
              <a:gd name="connsiteX555" fmla="*/ 3111361 w 5593163"/>
              <a:gd name="connsiteY555" fmla="*/ 2189820 h 4305008"/>
              <a:gd name="connsiteX556" fmla="*/ 3128448 w 5593163"/>
              <a:gd name="connsiteY556" fmla="*/ 2188197 h 4305008"/>
              <a:gd name="connsiteX557" fmla="*/ 3128474 w 5593163"/>
              <a:gd name="connsiteY557" fmla="*/ 2188691 h 4305008"/>
              <a:gd name="connsiteX558" fmla="*/ 3128972 w 5593163"/>
              <a:gd name="connsiteY558" fmla="*/ 2188658 h 4305008"/>
              <a:gd name="connsiteX559" fmla="*/ 3129566 w 5593163"/>
              <a:gd name="connsiteY559" fmla="*/ 2200098 h 4305008"/>
              <a:gd name="connsiteX560" fmla="*/ 3128196 w 5593163"/>
              <a:gd name="connsiteY560" fmla="*/ 2217074 h 4305008"/>
              <a:gd name="connsiteX561" fmla="*/ 3120729 w 5593163"/>
              <a:gd name="connsiteY561" fmla="*/ 2309550 h 4305008"/>
              <a:gd name="connsiteX562" fmla="*/ 3120190 w 5593163"/>
              <a:gd name="connsiteY562" fmla="*/ 2316226 h 4305008"/>
              <a:gd name="connsiteX563" fmla="*/ 3119685 w 5593163"/>
              <a:gd name="connsiteY563" fmla="*/ 2316289 h 4305008"/>
              <a:gd name="connsiteX564" fmla="*/ 2429519 w 5593163"/>
              <a:gd name="connsiteY564" fmla="*/ 3009330 h 4305008"/>
              <a:gd name="connsiteX565" fmla="*/ 2429403 w 5593163"/>
              <a:gd name="connsiteY565" fmla="*/ 3010478 h 4305008"/>
              <a:gd name="connsiteX566" fmla="*/ 2413186 w 5593163"/>
              <a:gd name="connsiteY566" fmla="*/ 3012018 h 4305008"/>
              <a:gd name="connsiteX567" fmla="*/ 2317760 w 5593163"/>
              <a:gd name="connsiteY567" fmla="*/ 3021080 h 4305008"/>
              <a:gd name="connsiteX568" fmla="*/ 2300641 w 5593163"/>
              <a:gd name="connsiteY568" fmla="*/ 3022706 h 4305008"/>
              <a:gd name="connsiteX569" fmla="*/ 2300615 w 5593163"/>
              <a:gd name="connsiteY569" fmla="*/ 3022211 h 4305008"/>
              <a:gd name="connsiteX570" fmla="*/ 2300116 w 5593163"/>
              <a:gd name="connsiteY570" fmla="*/ 3022244 h 4305008"/>
              <a:gd name="connsiteX571" fmla="*/ 2299523 w 5593163"/>
              <a:gd name="connsiteY571" fmla="*/ 3010804 h 4305008"/>
              <a:gd name="connsiteX572" fmla="*/ 2299523 w 5593163"/>
              <a:gd name="connsiteY572" fmla="*/ 3058630 h 4305008"/>
              <a:gd name="connsiteX573" fmla="*/ 2300117 w 5593163"/>
              <a:gd name="connsiteY573" fmla="*/ 3047280 h 4305008"/>
              <a:gd name="connsiteX574" fmla="*/ 2300615 w 5593163"/>
              <a:gd name="connsiteY574" fmla="*/ 3047312 h 4305008"/>
              <a:gd name="connsiteX575" fmla="*/ 2300641 w 5593163"/>
              <a:gd name="connsiteY575" fmla="*/ 3046822 h 4305008"/>
              <a:gd name="connsiteX576" fmla="*/ 2317729 w 5593163"/>
              <a:gd name="connsiteY576" fmla="*/ 3048432 h 4305008"/>
              <a:gd name="connsiteX577" fmla="*/ 2413190 w 5593163"/>
              <a:gd name="connsiteY577" fmla="*/ 3057426 h 4305008"/>
              <a:gd name="connsiteX578" fmla="*/ 2429403 w 5593163"/>
              <a:gd name="connsiteY578" fmla="*/ 3058953 h 4305008"/>
              <a:gd name="connsiteX579" fmla="*/ 2429520 w 5593163"/>
              <a:gd name="connsiteY579" fmla="*/ 3060092 h 4305008"/>
              <a:gd name="connsiteX580" fmla="*/ 3119686 w 5593163"/>
              <a:gd name="connsiteY580" fmla="*/ 3747690 h 4305008"/>
              <a:gd name="connsiteX581" fmla="*/ 3120191 w 5593163"/>
              <a:gd name="connsiteY581" fmla="*/ 3747753 h 4305008"/>
              <a:gd name="connsiteX582" fmla="*/ 3120732 w 5593163"/>
              <a:gd name="connsiteY582" fmla="*/ 3754390 h 4305008"/>
              <a:gd name="connsiteX583" fmla="*/ 3128196 w 5593163"/>
              <a:gd name="connsiteY583" fmla="*/ 3846121 h 4305008"/>
              <a:gd name="connsiteX584" fmla="*/ 3129566 w 5593163"/>
              <a:gd name="connsiteY584" fmla="*/ 3862969 h 4305008"/>
              <a:gd name="connsiteX585" fmla="*/ 3128973 w 5593163"/>
              <a:gd name="connsiteY585" fmla="*/ 3874319 h 4305008"/>
              <a:gd name="connsiteX586" fmla="*/ 3128474 w 5593163"/>
              <a:gd name="connsiteY586" fmla="*/ 3874286 h 4305008"/>
              <a:gd name="connsiteX587" fmla="*/ 3128448 w 5593163"/>
              <a:gd name="connsiteY587" fmla="*/ 3874777 h 4305008"/>
              <a:gd name="connsiteX588" fmla="*/ 3111330 w 5593163"/>
              <a:gd name="connsiteY588" fmla="*/ 3873164 h 4305008"/>
              <a:gd name="connsiteX589" fmla="*/ 3015903 w 5593163"/>
              <a:gd name="connsiteY589" fmla="*/ 3864173 h 4305008"/>
              <a:gd name="connsiteX590" fmla="*/ 2999687 w 5593163"/>
              <a:gd name="connsiteY590" fmla="*/ 3862645 h 4305008"/>
              <a:gd name="connsiteX591" fmla="*/ 2999571 w 5593163"/>
              <a:gd name="connsiteY591" fmla="*/ 3861506 h 4305008"/>
              <a:gd name="connsiteX592" fmla="*/ 2309405 w 5593163"/>
              <a:gd name="connsiteY592" fmla="*/ 3173908 h 4305008"/>
              <a:gd name="connsiteX593" fmla="*/ 2308899 w 5593163"/>
              <a:gd name="connsiteY593" fmla="*/ 3173846 h 4305008"/>
              <a:gd name="connsiteX594" fmla="*/ 2308361 w 5593163"/>
              <a:gd name="connsiteY594" fmla="*/ 3167222 h 4305008"/>
              <a:gd name="connsiteX595" fmla="*/ 2300894 w 5593163"/>
              <a:gd name="connsiteY595" fmla="*/ 3075472 h 4305008"/>
              <a:gd name="connsiteX596" fmla="*/ 2299523 w 5593163"/>
              <a:gd name="connsiteY596" fmla="*/ 3058630 h 4305008"/>
              <a:gd name="connsiteX597" fmla="*/ 1601297 w 5593163"/>
              <a:gd name="connsiteY597" fmla="*/ 636203 h 4305008"/>
              <a:gd name="connsiteX598" fmla="*/ 2144606 w 5593163"/>
              <a:gd name="connsiteY598" fmla="*/ 1181049 h 4305008"/>
              <a:gd name="connsiteX599" fmla="*/ 1601297 w 5593163"/>
              <a:gd name="connsiteY599" fmla="*/ 636203 h 4305008"/>
              <a:gd name="connsiteX600" fmla="*/ 1601297 w 5593163"/>
              <a:gd name="connsiteY600" fmla="*/ 2333028 h 4305008"/>
              <a:gd name="connsiteX601" fmla="*/ 2144606 w 5593163"/>
              <a:gd name="connsiteY601" fmla="*/ 2877874 h 4305008"/>
              <a:gd name="connsiteX602" fmla="*/ 1601297 w 5593163"/>
              <a:gd name="connsiteY602" fmla="*/ 2333028 h 4305008"/>
              <a:gd name="connsiteX603" fmla="*/ 1601295 w 5593163"/>
              <a:gd name="connsiteY603" fmla="*/ 2034258 h 4305008"/>
              <a:gd name="connsiteX604" fmla="*/ 2144604 w 5593163"/>
              <a:gd name="connsiteY604" fmla="*/ 1493690 h 4305008"/>
              <a:gd name="connsiteX605" fmla="*/ 1601295 w 5593163"/>
              <a:gd name="connsiteY605" fmla="*/ 2034258 h 4305008"/>
              <a:gd name="connsiteX606" fmla="*/ 1601295 w 5593163"/>
              <a:gd name="connsiteY606" fmla="*/ 3731083 h 4305008"/>
              <a:gd name="connsiteX607" fmla="*/ 2144604 w 5593163"/>
              <a:gd name="connsiteY607" fmla="*/ 3190516 h 4305008"/>
              <a:gd name="connsiteX608" fmla="*/ 1601295 w 5593163"/>
              <a:gd name="connsiteY608" fmla="*/ 3731083 h 4305008"/>
              <a:gd name="connsiteX609" fmla="*/ 1457930 w 5593163"/>
              <a:gd name="connsiteY609" fmla="*/ 503273 h 4305008"/>
              <a:gd name="connsiteX610" fmla="*/ 1458524 w 5593163"/>
              <a:gd name="connsiteY610" fmla="*/ 491833 h 4305008"/>
              <a:gd name="connsiteX611" fmla="*/ 1459022 w 5593163"/>
              <a:gd name="connsiteY611" fmla="*/ 491866 h 4305008"/>
              <a:gd name="connsiteX612" fmla="*/ 1459048 w 5593163"/>
              <a:gd name="connsiteY612" fmla="*/ 491372 h 4305008"/>
              <a:gd name="connsiteX613" fmla="*/ 1476135 w 5593163"/>
              <a:gd name="connsiteY613" fmla="*/ 492995 h 4305008"/>
              <a:gd name="connsiteX614" fmla="*/ 1571597 w 5593163"/>
              <a:gd name="connsiteY614" fmla="*/ 502060 h 4305008"/>
              <a:gd name="connsiteX615" fmla="*/ 1587809 w 5593163"/>
              <a:gd name="connsiteY615" fmla="*/ 503599 h 4305008"/>
              <a:gd name="connsiteX616" fmla="*/ 1587926 w 5593163"/>
              <a:gd name="connsiteY616" fmla="*/ 504747 h 4305008"/>
              <a:gd name="connsiteX617" fmla="*/ 2278092 w 5593163"/>
              <a:gd name="connsiteY617" fmla="*/ 1197788 h 4305008"/>
              <a:gd name="connsiteX618" fmla="*/ 2278598 w 5593163"/>
              <a:gd name="connsiteY618" fmla="*/ 1197851 h 4305008"/>
              <a:gd name="connsiteX619" fmla="*/ 2279138 w 5593163"/>
              <a:gd name="connsiteY619" fmla="*/ 1204541 h 4305008"/>
              <a:gd name="connsiteX620" fmla="*/ 2286602 w 5593163"/>
              <a:gd name="connsiteY620" fmla="*/ 1296998 h 4305008"/>
              <a:gd name="connsiteX621" fmla="*/ 2287973 w 5593163"/>
              <a:gd name="connsiteY621" fmla="*/ 1313979 h 4305008"/>
              <a:gd name="connsiteX622" fmla="*/ 2287380 w 5593163"/>
              <a:gd name="connsiteY622" fmla="*/ 1325419 h 4305008"/>
              <a:gd name="connsiteX623" fmla="*/ 2286881 w 5593163"/>
              <a:gd name="connsiteY623" fmla="*/ 1325386 h 4305008"/>
              <a:gd name="connsiteX624" fmla="*/ 2286855 w 5593163"/>
              <a:gd name="connsiteY624" fmla="*/ 1325881 h 4305008"/>
              <a:gd name="connsiteX625" fmla="*/ 2269736 w 5593163"/>
              <a:gd name="connsiteY625" fmla="*/ 1324255 h 4305008"/>
              <a:gd name="connsiteX626" fmla="*/ 2174310 w 5593163"/>
              <a:gd name="connsiteY626" fmla="*/ 1315193 h 4305008"/>
              <a:gd name="connsiteX627" fmla="*/ 2158093 w 5593163"/>
              <a:gd name="connsiteY627" fmla="*/ 1313653 h 4305008"/>
              <a:gd name="connsiteX628" fmla="*/ 2157977 w 5593163"/>
              <a:gd name="connsiteY628" fmla="*/ 1312505 h 4305008"/>
              <a:gd name="connsiteX629" fmla="*/ 1467811 w 5593163"/>
              <a:gd name="connsiteY629" fmla="*/ 619464 h 4305008"/>
              <a:gd name="connsiteX630" fmla="*/ 1467306 w 5593163"/>
              <a:gd name="connsiteY630" fmla="*/ 619401 h 4305008"/>
              <a:gd name="connsiteX631" fmla="*/ 1466767 w 5593163"/>
              <a:gd name="connsiteY631" fmla="*/ 612725 h 4305008"/>
              <a:gd name="connsiteX632" fmla="*/ 1459300 w 5593163"/>
              <a:gd name="connsiteY632" fmla="*/ 520249 h 4305008"/>
              <a:gd name="connsiteX633" fmla="*/ 1457930 w 5593163"/>
              <a:gd name="connsiteY633" fmla="*/ 503273 h 4305008"/>
              <a:gd name="connsiteX634" fmla="*/ 1457930 w 5593163"/>
              <a:gd name="connsiteY634" fmla="*/ 2200098 h 4305008"/>
              <a:gd name="connsiteX635" fmla="*/ 1458524 w 5593163"/>
              <a:gd name="connsiteY635" fmla="*/ 2188658 h 4305008"/>
              <a:gd name="connsiteX636" fmla="*/ 1459022 w 5593163"/>
              <a:gd name="connsiteY636" fmla="*/ 2188691 h 4305008"/>
              <a:gd name="connsiteX637" fmla="*/ 1459048 w 5593163"/>
              <a:gd name="connsiteY637" fmla="*/ 2188197 h 4305008"/>
              <a:gd name="connsiteX638" fmla="*/ 1476135 w 5593163"/>
              <a:gd name="connsiteY638" fmla="*/ 2189820 h 4305008"/>
              <a:gd name="connsiteX639" fmla="*/ 1571597 w 5593163"/>
              <a:gd name="connsiteY639" fmla="*/ 2198885 h 4305008"/>
              <a:gd name="connsiteX640" fmla="*/ 1587809 w 5593163"/>
              <a:gd name="connsiteY640" fmla="*/ 2200424 h 4305008"/>
              <a:gd name="connsiteX641" fmla="*/ 1587926 w 5593163"/>
              <a:gd name="connsiteY641" fmla="*/ 2201572 h 4305008"/>
              <a:gd name="connsiteX642" fmla="*/ 2278092 w 5593163"/>
              <a:gd name="connsiteY642" fmla="*/ 2894613 h 4305008"/>
              <a:gd name="connsiteX643" fmla="*/ 2278598 w 5593163"/>
              <a:gd name="connsiteY643" fmla="*/ 2894676 h 4305008"/>
              <a:gd name="connsiteX644" fmla="*/ 2279138 w 5593163"/>
              <a:gd name="connsiteY644" fmla="*/ 2901366 h 4305008"/>
              <a:gd name="connsiteX645" fmla="*/ 2286602 w 5593163"/>
              <a:gd name="connsiteY645" fmla="*/ 2993823 h 4305008"/>
              <a:gd name="connsiteX646" fmla="*/ 2287973 w 5593163"/>
              <a:gd name="connsiteY646" fmla="*/ 3010804 h 4305008"/>
              <a:gd name="connsiteX647" fmla="*/ 2287380 w 5593163"/>
              <a:gd name="connsiteY647" fmla="*/ 3022244 h 4305008"/>
              <a:gd name="connsiteX648" fmla="*/ 2286881 w 5593163"/>
              <a:gd name="connsiteY648" fmla="*/ 3022211 h 4305008"/>
              <a:gd name="connsiteX649" fmla="*/ 2286855 w 5593163"/>
              <a:gd name="connsiteY649" fmla="*/ 3022706 h 4305008"/>
              <a:gd name="connsiteX650" fmla="*/ 2269736 w 5593163"/>
              <a:gd name="connsiteY650" fmla="*/ 3021080 h 4305008"/>
              <a:gd name="connsiteX651" fmla="*/ 2174310 w 5593163"/>
              <a:gd name="connsiteY651" fmla="*/ 3012018 h 4305008"/>
              <a:gd name="connsiteX652" fmla="*/ 2158093 w 5593163"/>
              <a:gd name="connsiteY652" fmla="*/ 3010478 h 4305008"/>
              <a:gd name="connsiteX653" fmla="*/ 2157977 w 5593163"/>
              <a:gd name="connsiteY653" fmla="*/ 3009330 h 4305008"/>
              <a:gd name="connsiteX654" fmla="*/ 1467811 w 5593163"/>
              <a:gd name="connsiteY654" fmla="*/ 2316289 h 4305008"/>
              <a:gd name="connsiteX655" fmla="*/ 1467306 w 5593163"/>
              <a:gd name="connsiteY655" fmla="*/ 2316226 h 4305008"/>
              <a:gd name="connsiteX656" fmla="*/ 1466767 w 5593163"/>
              <a:gd name="connsiteY656" fmla="*/ 2309550 h 4305008"/>
              <a:gd name="connsiteX657" fmla="*/ 1459300 w 5593163"/>
              <a:gd name="connsiteY657" fmla="*/ 2217074 h 4305008"/>
              <a:gd name="connsiteX658" fmla="*/ 1457930 w 5593163"/>
              <a:gd name="connsiteY658" fmla="*/ 2200098 h 4305008"/>
              <a:gd name="connsiteX659" fmla="*/ 1457930 w 5593163"/>
              <a:gd name="connsiteY659" fmla="*/ 3896923 h 4305008"/>
              <a:gd name="connsiteX660" fmla="*/ 1458524 w 5593163"/>
              <a:gd name="connsiteY660" fmla="*/ 3885483 h 4305008"/>
              <a:gd name="connsiteX661" fmla="*/ 1459022 w 5593163"/>
              <a:gd name="connsiteY661" fmla="*/ 3885516 h 4305008"/>
              <a:gd name="connsiteX662" fmla="*/ 1459048 w 5593163"/>
              <a:gd name="connsiteY662" fmla="*/ 3885022 h 4305008"/>
              <a:gd name="connsiteX663" fmla="*/ 1476135 w 5593163"/>
              <a:gd name="connsiteY663" fmla="*/ 3886645 h 4305008"/>
              <a:gd name="connsiteX664" fmla="*/ 1571597 w 5593163"/>
              <a:gd name="connsiteY664" fmla="*/ 3895710 h 4305008"/>
              <a:gd name="connsiteX665" fmla="*/ 1587809 w 5593163"/>
              <a:gd name="connsiteY665" fmla="*/ 3897249 h 4305008"/>
              <a:gd name="connsiteX666" fmla="*/ 1587926 w 5593163"/>
              <a:gd name="connsiteY666" fmla="*/ 3898397 h 4305008"/>
              <a:gd name="connsiteX667" fmla="*/ 2148179 w 5593163"/>
              <a:gd name="connsiteY667" fmla="*/ 4255797 h 4305008"/>
              <a:gd name="connsiteX668" fmla="*/ 2176624 w 5593163"/>
              <a:gd name="connsiteY668" fmla="*/ 4305008 h 4305008"/>
              <a:gd name="connsiteX669" fmla="*/ 2025574 w 5593163"/>
              <a:gd name="connsiteY669" fmla="*/ 4305008 h 4305008"/>
              <a:gd name="connsiteX670" fmla="*/ 1973451 w 5593163"/>
              <a:gd name="connsiteY670" fmla="*/ 4241205 h 4305008"/>
              <a:gd name="connsiteX671" fmla="*/ 1601297 w 5593163"/>
              <a:gd name="connsiteY671" fmla="*/ 4029853 h 4305008"/>
              <a:gd name="connsiteX672" fmla="*/ 1700478 w 5593163"/>
              <a:gd name="connsiteY672" fmla="*/ 4271827 h 4305008"/>
              <a:gd name="connsiteX673" fmla="*/ 1727160 w 5593163"/>
              <a:gd name="connsiteY673" fmla="*/ 4305008 h 4305008"/>
              <a:gd name="connsiteX674" fmla="*/ 1573050 w 5593163"/>
              <a:gd name="connsiteY674" fmla="*/ 4305008 h 4305008"/>
              <a:gd name="connsiteX675" fmla="*/ 1542929 w 5593163"/>
              <a:gd name="connsiteY675" fmla="*/ 4254710 h 4305008"/>
              <a:gd name="connsiteX676" fmla="*/ 1467811 w 5593163"/>
              <a:gd name="connsiteY676" fmla="*/ 4013114 h 4305008"/>
              <a:gd name="connsiteX677" fmla="*/ 1467306 w 5593163"/>
              <a:gd name="connsiteY677" fmla="*/ 4013051 h 4305008"/>
              <a:gd name="connsiteX678" fmla="*/ 1466767 w 5593163"/>
              <a:gd name="connsiteY678" fmla="*/ 4006375 h 4305008"/>
              <a:gd name="connsiteX679" fmla="*/ 1459300 w 5593163"/>
              <a:gd name="connsiteY679" fmla="*/ 3913899 h 4305008"/>
              <a:gd name="connsiteX680" fmla="*/ 1457930 w 5593163"/>
              <a:gd name="connsiteY680" fmla="*/ 3896923 h 4305008"/>
              <a:gd name="connsiteX681" fmla="*/ 1457928 w 5593163"/>
              <a:gd name="connsiteY681" fmla="*/ 469318 h 4305008"/>
              <a:gd name="connsiteX682" fmla="*/ 1459298 w 5593163"/>
              <a:gd name="connsiteY682" fmla="*/ 452471 h 4305008"/>
              <a:gd name="connsiteX683" fmla="*/ 1466762 w 5593163"/>
              <a:gd name="connsiteY683" fmla="*/ 360740 h 4305008"/>
              <a:gd name="connsiteX684" fmla="*/ 1467303 w 5593163"/>
              <a:gd name="connsiteY684" fmla="*/ 354103 h 4305008"/>
              <a:gd name="connsiteX685" fmla="*/ 1467808 w 5593163"/>
              <a:gd name="connsiteY685" fmla="*/ 354040 h 4305008"/>
              <a:gd name="connsiteX686" fmla="*/ 1552022 w 5593163"/>
              <a:gd name="connsiteY686" fmla="*/ 96778 h 4305008"/>
              <a:gd name="connsiteX687" fmla="*/ 1614656 w 5593163"/>
              <a:gd name="connsiteY687" fmla="*/ 0 h 4305008"/>
              <a:gd name="connsiteX688" fmla="*/ 1783031 w 5593163"/>
              <a:gd name="connsiteY688" fmla="*/ 0 h 4305008"/>
              <a:gd name="connsiteX689" fmla="*/ 1714803 w 5593163"/>
              <a:gd name="connsiteY689" fmla="*/ 76659 h 4305008"/>
              <a:gd name="connsiteX690" fmla="*/ 1601295 w 5593163"/>
              <a:gd name="connsiteY690" fmla="*/ 337433 h 4305008"/>
              <a:gd name="connsiteX691" fmla="*/ 2040269 w 5593163"/>
              <a:gd name="connsiteY691" fmla="*/ 44350 h 4305008"/>
              <a:gd name="connsiteX692" fmla="*/ 2062497 w 5593163"/>
              <a:gd name="connsiteY692" fmla="*/ 0 h 4305008"/>
              <a:gd name="connsiteX693" fmla="*/ 2211135 w 5593163"/>
              <a:gd name="connsiteY693" fmla="*/ 0 h 4305008"/>
              <a:gd name="connsiteX694" fmla="*/ 2159296 w 5593163"/>
              <a:gd name="connsiteY694" fmla="*/ 95636 h 4305008"/>
              <a:gd name="connsiteX695" fmla="*/ 1587923 w 5593163"/>
              <a:gd name="connsiteY695" fmla="*/ 467856 h 4305008"/>
              <a:gd name="connsiteX696" fmla="*/ 1587807 w 5593163"/>
              <a:gd name="connsiteY696" fmla="*/ 468995 h 4305008"/>
              <a:gd name="connsiteX697" fmla="*/ 1571591 w 5593163"/>
              <a:gd name="connsiteY697" fmla="*/ 470523 h 4305008"/>
              <a:gd name="connsiteX698" fmla="*/ 1476164 w 5593163"/>
              <a:gd name="connsiteY698" fmla="*/ 479514 h 4305008"/>
              <a:gd name="connsiteX699" fmla="*/ 1459046 w 5593163"/>
              <a:gd name="connsiteY699" fmla="*/ 481127 h 4305008"/>
              <a:gd name="connsiteX700" fmla="*/ 1459020 w 5593163"/>
              <a:gd name="connsiteY700" fmla="*/ 480636 h 4305008"/>
              <a:gd name="connsiteX701" fmla="*/ 1458521 w 5593163"/>
              <a:gd name="connsiteY701" fmla="*/ 480669 h 4305008"/>
              <a:gd name="connsiteX702" fmla="*/ 1457928 w 5593163"/>
              <a:gd name="connsiteY702" fmla="*/ 469318 h 4305008"/>
              <a:gd name="connsiteX703" fmla="*/ 1457928 w 5593163"/>
              <a:gd name="connsiteY703" fmla="*/ 2166144 h 4305008"/>
              <a:gd name="connsiteX704" fmla="*/ 1459298 w 5593163"/>
              <a:gd name="connsiteY704" fmla="*/ 2149296 h 4305008"/>
              <a:gd name="connsiteX705" fmla="*/ 1466762 w 5593163"/>
              <a:gd name="connsiteY705" fmla="*/ 2057565 h 4305008"/>
              <a:gd name="connsiteX706" fmla="*/ 1467303 w 5593163"/>
              <a:gd name="connsiteY706" fmla="*/ 2050928 h 4305008"/>
              <a:gd name="connsiteX707" fmla="*/ 1467808 w 5593163"/>
              <a:gd name="connsiteY707" fmla="*/ 2050865 h 4305008"/>
              <a:gd name="connsiteX708" fmla="*/ 2157974 w 5593163"/>
              <a:gd name="connsiteY708" fmla="*/ 1363267 h 4305008"/>
              <a:gd name="connsiteX709" fmla="*/ 2158091 w 5593163"/>
              <a:gd name="connsiteY709" fmla="*/ 1362128 h 4305008"/>
              <a:gd name="connsiteX710" fmla="*/ 2174304 w 5593163"/>
              <a:gd name="connsiteY710" fmla="*/ 1360601 h 4305008"/>
              <a:gd name="connsiteX711" fmla="*/ 2269765 w 5593163"/>
              <a:gd name="connsiteY711" fmla="*/ 1351607 h 4305008"/>
              <a:gd name="connsiteX712" fmla="*/ 2286853 w 5593163"/>
              <a:gd name="connsiteY712" fmla="*/ 1349997 h 4305008"/>
              <a:gd name="connsiteX713" fmla="*/ 2286879 w 5593163"/>
              <a:gd name="connsiteY713" fmla="*/ 1350487 h 4305008"/>
              <a:gd name="connsiteX714" fmla="*/ 2287377 w 5593163"/>
              <a:gd name="connsiteY714" fmla="*/ 1350455 h 4305008"/>
              <a:gd name="connsiteX715" fmla="*/ 2287971 w 5593163"/>
              <a:gd name="connsiteY715" fmla="*/ 1361805 h 4305008"/>
              <a:gd name="connsiteX716" fmla="*/ 2286600 w 5593163"/>
              <a:gd name="connsiteY716" fmla="*/ 1378647 h 4305008"/>
              <a:gd name="connsiteX717" fmla="*/ 2279133 w 5593163"/>
              <a:gd name="connsiteY717" fmla="*/ 1470397 h 4305008"/>
              <a:gd name="connsiteX718" fmla="*/ 2278595 w 5593163"/>
              <a:gd name="connsiteY718" fmla="*/ 1477021 h 4305008"/>
              <a:gd name="connsiteX719" fmla="*/ 2278089 w 5593163"/>
              <a:gd name="connsiteY719" fmla="*/ 1477083 h 4305008"/>
              <a:gd name="connsiteX720" fmla="*/ 1587923 w 5593163"/>
              <a:gd name="connsiteY720" fmla="*/ 2164681 h 4305008"/>
              <a:gd name="connsiteX721" fmla="*/ 1587807 w 5593163"/>
              <a:gd name="connsiteY721" fmla="*/ 2165820 h 4305008"/>
              <a:gd name="connsiteX722" fmla="*/ 1571591 w 5593163"/>
              <a:gd name="connsiteY722" fmla="*/ 2167348 h 4305008"/>
              <a:gd name="connsiteX723" fmla="*/ 1476164 w 5593163"/>
              <a:gd name="connsiteY723" fmla="*/ 2176339 h 4305008"/>
              <a:gd name="connsiteX724" fmla="*/ 1459046 w 5593163"/>
              <a:gd name="connsiteY724" fmla="*/ 2177952 h 4305008"/>
              <a:gd name="connsiteX725" fmla="*/ 1459020 w 5593163"/>
              <a:gd name="connsiteY725" fmla="*/ 2177461 h 4305008"/>
              <a:gd name="connsiteX726" fmla="*/ 1458521 w 5593163"/>
              <a:gd name="connsiteY726" fmla="*/ 2177494 h 4305008"/>
              <a:gd name="connsiteX727" fmla="*/ 1457928 w 5593163"/>
              <a:gd name="connsiteY727" fmla="*/ 2166144 h 4305008"/>
              <a:gd name="connsiteX728" fmla="*/ 1457928 w 5593163"/>
              <a:gd name="connsiteY728" fmla="*/ 3862969 h 4305008"/>
              <a:gd name="connsiteX729" fmla="*/ 1459298 w 5593163"/>
              <a:gd name="connsiteY729" fmla="*/ 3846121 h 4305008"/>
              <a:gd name="connsiteX730" fmla="*/ 1466762 w 5593163"/>
              <a:gd name="connsiteY730" fmla="*/ 3754390 h 4305008"/>
              <a:gd name="connsiteX731" fmla="*/ 1467303 w 5593163"/>
              <a:gd name="connsiteY731" fmla="*/ 3747753 h 4305008"/>
              <a:gd name="connsiteX732" fmla="*/ 1467808 w 5593163"/>
              <a:gd name="connsiteY732" fmla="*/ 3747690 h 4305008"/>
              <a:gd name="connsiteX733" fmla="*/ 2157974 w 5593163"/>
              <a:gd name="connsiteY733" fmla="*/ 3060092 h 4305008"/>
              <a:gd name="connsiteX734" fmla="*/ 2158091 w 5593163"/>
              <a:gd name="connsiteY734" fmla="*/ 3058953 h 4305008"/>
              <a:gd name="connsiteX735" fmla="*/ 2174304 w 5593163"/>
              <a:gd name="connsiteY735" fmla="*/ 3057426 h 4305008"/>
              <a:gd name="connsiteX736" fmla="*/ 2269765 w 5593163"/>
              <a:gd name="connsiteY736" fmla="*/ 3048432 h 4305008"/>
              <a:gd name="connsiteX737" fmla="*/ 2286853 w 5593163"/>
              <a:gd name="connsiteY737" fmla="*/ 3046822 h 4305008"/>
              <a:gd name="connsiteX738" fmla="*/ 2286879 w 5593163"/>
              <a:gd name="connsiteY738" fmla="*/ 3047312 h 4305008"/>
              <a:gd name="connsiteX739" fmla="*/ 2287377 w 5593163"/>
              <a:gd name="connsiteY739" fmla="*/ 3047280 h 4305008"/>
              <a:gd name="connsiteX740" fmla="*/ 2287971 w 5593163"/>
              <a:gd name="connsiteY740" fmla="*/ 3058630 h 4305008"/>
              <a:gd name="connsiteX741" fmla="*/ 2286600 w 5593163"/>
              <a:gd name="connsiteY741" fmla="*/ 3075472 h 4305008"/>
              <a:gd name="connsiteX742" fmla="*/ 2279133 w 5593163"/>
              <a:gd name="connsiteY742" fmla="*/ 3167222 h 4305008"/>
              <a:gd name="connsiteX743" fmla="*/ 2278595 w 5593163"/>
              <a:gd name="connsiteY743" fmla="*/ 3173846 h 4305008"/>
              <a:gd name="connsiteX744" fmla="*/ 2278089 w 5593163"/>
              <a:gd name="connsiteY744" fmla="*/ 3173908 h 4305008"/>
              <a:gd name="connsiteX745" fmla="*/ 1587923 w 5593163"/>
              <a:gd name="connsiteY745" fmla="*/ 3861506 h 4305008"/>
              <a:gd name="connsiteX746" fmla="*/ 1587807 w 5593163"/>
              <a:gd name="connsiteY746" fmla="*/ 3862645 h 4305008"/>
              <a:gd name="connsiteX747" fmla="*/ 1571591 w 5593163"/>
              <a:gd name="connsiteY747" fmla="*/ 3864173 h 4305008"/>
              <a:gd name="connsiteX748" fmla="*/ 1476164 w 5593163"/>
              <a:gd name="connsiteY748" fmla="*/ 3873164 h 4305008"/>
              <a:gd name="connsiteX749" fmla="*/ 1459046 w 5593163"/>
              <a:gd name="connsiteY749" fmla="*/ 3874777 h 4305008"/>
              <a:gd name="connsiteX750" fmla="*/ 1459020 w 5593163"/>
              <a:gd name="connsiteY750" fmla="*/ 3874286 h 4305008"/>
              <a:gd name="connsiteX751" fmla="*/ 1458521 w 5593163"/>
              <a:gd name="connsiteY751" fmla="*/ 3874319 h 4305008"/>
              <a:gd name="connsiteX752" fmla="*/ 1457928 w 5593163"/>
              <a:gd name="connsiteY752" fmla="*/ 3862969 h 4305008"/>
              <a:gd name="connsiteX753" fmla="*/ 750739 w 5593163"/>
              <a:gd name="connsiteY753" fmla="*/ 1181049 h 4305008"/>
              <a:gd name="connsiteX754" fmla="*/ 1294048 w 5593163"/>
              <a:gd name="connsiteY754" fmla="*/ 636203 h 4305008"/>
              <a:gd name="connsiteX755" fmla="*/ 750739 w 5593163"/>
              <a:gd name="connsiteY755" fmla="*/ 1181049 h 4305008"/>
              <a:gd name="connsiteX756" fmla="*/ 750739 w 5593163"/>
              <a:gd name="connsiteY756" fmla="*/ 1493690 h 4305008"/>
              <a:gd name="connsiteX757" fmla="*/ 1294048 w 5593163"/>
              <a:gd name="connsiteY757" fmla="*/ 2034258 h 4305008"/>
              <a:gd name="connsiteX758" fmla="*/ 750739 w 5593163"/>
              <a:gd name="connsiteY758" fmla="*/ 1493690 h 4305008"/>
              <a:gd name="connsiteX759" fmla="*/ 750739 w 5593163"/>
              <a:gd name="connsiteY759" fmla="*/ 2877874 h 4305008"/>
              <a:gd name="connsiteX760" fmla="*/ 1294048 w 5593163"/>
              <a:gd name="connsiteY760" fmla="*/ 2333028 h 4305008"/>
              <a:gd name="connsiteX761" fmla="*/ 750739 w 5593163"/>
              <a:gd name="connsiteY761" fmla="*/ 2877874 h 4305008"/>
              <a:gd name="connsiteX762" fmla="*/ 750739 w 5593163"/>
              <a:gd name="connsiteY762" fmla="*/ 3190516 h 4305008"/>
              <a:gd name="connsiteX763" fmla="*/ 1294048 w 5593163"/>
              <a:gd name="connsiteY763" fmla="*/ 3731083 h 4305008"/>
              <a:gd name="connsiteX764" fmla="*/ 750739 w 5593163"/>
              <a:gd name="connsiteY764" fmla="*/ 3190516 h 4305008"/>
              <a:gd name="connsiteX765" fmla="*/ 718720 w 5593163"/>
              <a:gd name="connsiteY765" fmla="*/ 4305008 h 4305008"/>
              <a:gd name="connsiteX766" fmla="*/ 747165 w 5593163"/>
              <a:gd name="connsiteY766" fmla="*/ 4255797 h 4305008"/>
              <a:gd name="connsiteX767" fmla="*/ 1307418 w 5593163"/>
              <a:gd name="connsiteY767" fmla="*/ 3898397 h 4305008"/>
              <a:gd name="connsiteX768" fmla="*/ 1307535 w 5593163"/>
              <a:gd name="connsiteY768" fmla="*/ 3897249 h 4305008"/>
              <a:gd name="connsiteX769" fmla="*/ 1323748 w 5593163"/>
              <a:gd name="connsiteY769" fmla="*/ 3895710 h 4305008"/>
              <a:gd name="connsiteX770" fmla="*/ 1419209 w 5593163"/>
              <a:gd name="connsiteY770" fmla="*/ 3886645 h 4305008"/>
              <a:gd name="connsiteX771" fmla="*/ 1436297 w 5593163"/>
              <a:gd name="connsiteY771" fmla="*/ 3885022 h 4305008"/>
              <a:gd name="connsiteX772" fmla="*/ 1436323 w 5593163"/>
              <a:gd name="connsiteY772" fmla="*/ 3885516 h 4305008"/>
              <a:gd name="connsiteX773" fmla="*/ 1436821 w 5593163"/>
              <a:gd name="connsiteY773" fmla="*/ 3885483 h 4305008"/>
              <a:gd name="connsiteX774" fmla="*/ 1437415 w 5593163"/>
              <a:gd name="connsiteY774" fmla="*/ 3896923 h 4305008"/>
              <a:gd name="connsiteX775" fmla="*/ 1436044 w 5593163"/>
              <a:gd name="connsiteY775" fmla="*/ 3913899 h 4305008"/>
              <a:gd name="connsiteX776" fmla="*/ 1428577 w 5593163"/>
              <a:gd name="connsiteY776" fmla="*/ 4006375 h 4305008"/>
              <a:gd name="connsiteX777" fmla="*/ 1428039 w 5593163"/>
              <a:gd name="connsiteY777" fmla="*/ 4013051 h 4305008"/>
              <a:gd name="connsiteX778" fmla="*/ 1427533 w 5593163"/>
              <a:gd name="connsiteY778" fmla="*/ 4013114 h 4305008"/>
              <a:gd name="connsiteX779" fmla="*/ 1352416 w 5593163"/>
              <a:gd name="connsiteY779" fmla="*/ 4254710 h 4305008"/>
              <a:gd name="connsiteX780" fmla="*/ 1322295 w 5593163"/>
              <a:gd name="connsiteY780" fmla="*/ 4305008 h 4305008"/>
              <a:gd name="connsiteX781" fmla="*/ 1168185 w 5593163"/>
              <a:gd name="connsiteY781" fmla="*/ 4305008 h 4305008"/>
              <a:gd name="connsiteX782" fmla="*/ 1194867 w 5593163"/>
              <a:gd name="connsiteY782" fmla="*/ 4271827 h 4305008"/>
              <a:gd name="connsiteX783" fmla="*/ 1294048 w 5593163"/>
              <a:gd name="connsiteY783" fmla="*/ 4029853 h 4305008"/>
              <a:gd name="connsiteX784" fmla="*/ 921894 w 5593163"/>
              <a:gd name="connsiteY784" fmla="*/ 4241205 h 4305008"/>
              <a:gd name="connsiteX785" fmla="*/ 869771 w 5593163"/>
              <a:gd name="connsiteY785" fmla="*/ 4305008 h 4305008"/>
              <a:gd name="connsiteX786" fmla="*/ 684209 w 5593163"/>
              <a:gd name="connsiteY786" fmla="*/ 0 h 4305008"/>
              <a:gd name="connsiteX787" fmla="*/ 832847 w 5593163"/>
              <a:gd name="connsiteY787" fmla="*/ 0 h 4305008"/>
              <a:gd name="connsiteX788" fmla="*/ 855075 w 5593163"/>
              <a:gd name="connsiteY788" fmla="*/ 44350 h 4305008"/>
              <a:gd name="connsiteX789" fmla="*/ 1294048 w 5593163"/>
              <a:gd name="connsiteY789" fmla="*/ 337433 h 4305008"/>
              <a:gd name="connsiteX790" fmla="*/ 1180541 w 5593163"/>
              <a:gd name="connsiteY790" fmla="*/ 76659 h 4305008"/>
              <a:gd name="connsiteX791" fmla="*/ 1112313 w 5593163"/>
              <a:gd name="connsiteY791" fmla="*/ 0 h 4305008"/>
              <a:gd name="connsiteX792" fmla="*/ 1280688 w 5593163"/>
              <a:gd name="connsiteY792" fmla="*/ 0 h 4305008"/>
              <a:gd name="connsiteX793" fmla="*/ 1343322 w 5593163"/>
              <a:gd name="connsiteY793" fmla="*/ 96778 h 4305008"/>
              <a:gd name="connsiteX794" fmla="*/ 1427534 w 5593163"/>
              <a:gd name="connsiteY794" fmla="*/ 354040 h 4305008"/>
              <a:gd name="connsiteX795" fmla="*/ 1428040 w 5593163"/>
              <a:gd name="connsiteY795" fmla="*/ 354102 h 4305008"/>
              <a:gd name="connsiteX796" fmla="*/ 1428580 w 5593163"/>
              <a:gd name="connsiteY796" fmla="*/ 360740 h 4305008"/>
              <a:gd name="connsiteX797" fmla="*/ 1436044 w 5593163"/>
              <a:gd name="connsiteY797" fmla="*/ 452471 h 4305008"/>
              <a:gd name="connsiteX798" fmla="*/ 1437415 w 5593163"/>
              <a:gd name="connsiteY798" fmla="*/ 469318 h 4305008"/>
              <a:gd name="connsiteX799" fmla="*/ 1436822 w 5593163"/>
              <a:gd name="connsiteY799" fmla="*/ 480669 h 4305008"/>
              <a:gd name="connsiteX800" fmla="*/ 1436323 w 5593163"/>
              <a:gd name="connsiteY800" fmla="*/ 480636 h 4305008"/>
              <a:gd name="connsiteX801" fmla="*/ 1436297 w 5593163"/>
              <a:gd name="connsiteY801" fmla="*/ 481127 h 4305008"/>
              <a:gd name="connsiteX802" fmla="*/ 1419178 w 5593163"/>
              <a:gd name="connsiteY802" fmla="*/ 479514 h 4305008"/>
              <a:gd name="connsiteX803" fmla="*/ 1323752 w 5593163"/>
              <a:gd name="connsiteY803" fmla="*/ 470523 h 4305008"/>
              <a:gd name="connsiteX804" fmla="*/ 1307535 w 5593163"/>
              <a:gd name="connsiteY804" fmla="*/ 468995 h 4305008"/>
              <a:gd name="connsiteX805" fmla="*/ 1307419 w 5593163"/>
              <a:gd name="connsiteY805" fmla="*/ 467856 h 4305008"/>
              <a:gd name="connsiteX806" fmla="*/ 736048 w 5593163"/>
              <a:gd name="connsiteY806" fmla="*/ 95636 h 4305008"/>
              <a:gd name="connsiteX807" fmla="*/ 607372 w 5593163"/>
              <a:gd name="connsiteY807" fmla="*/ 1313979 h 4305008"/>
              <a:gd name="connsiteX808" fmla="*/ 608742 w 5593163"/>
              <a:gd name="connsiteY808" fmla="*/ 1296998 h 4305008"/>
              <a:gd name="connsiteX809" fmla="*/ 616206 w 5593163"/>
              <a:gd name="connsiteY809" fmla="*/ 1204541 h 4305008"/>
              <a:gd name="connsiteX810" fmla="*/ 616747 w 5593163"/>
              <a:gd name="connsiteY810" fmla="*/ 1197851 h 4305008"/>
              <a:gd name="connsiteX811" fmla="*/ 617252 w 5593163"/>
              <a:gd name="connsiteY811" fmla="*/ 1197788 h 4305008"/>
              <a:gd name="connsiteX812" fmla="*/ 1307418 w 5593163"/>
              <a:gd name="connsiteY812" fmla="*/ 504747 h 4305008"/>
              <a:gd name="connsiteX813" fmla="*/ 1307535 w 5593163"/>
              <a:gd name="connsiteY813" fmla="*/ 503599 h 4305008"/>
              <a:gd name="connsiteX814" fmla="*/ 1323748 w 5593163"/>
              <a:gd name="connsiteY814" fmla="*/ 502060 h 4305008"/>
              <a:gd name="connsiteX815" fmla="*/ 1419209 w 5593163"/>
              <a:gd name="connsiteY815" fmla="*/ 492995 h 4305008"/>
              <a:gd name="connsiteX816" fmla="*/ 1436297 w 5593163"/>
              <a:gd name="connsiteY816" fmla="*/ 491372 h 4305008"/>
              <a:gd name="connsiteX817" fmla="*/ 1436323 w 5593163"/>
              <a:gd name="connsiteY817" fmla="*/ 491866 h 4305008"/>
              <a:gd name="connsiteX818" fmla="*/ 1436821 w 5593163"/>
              <a:gd name="connsiteY818" fmla="*/ 491833 h 4305008"/>
              <a:gd name="connsiteX819" fmla="*/ 1437415 w 5593163"/>
              <a:gd name="connsiteY819" fmla="*/ 503273 h 4305008"/>
              <a:gd name="connsiteX820" fmla="*/ 1436044 w 5593163"/>
              <a:gd name="connsiteY820" fmla="*/ 520249 h 4305008"/>
              <a:gd name="connsiteX821" fmla="*/ 1428577 w 5593163"/>
              <a:gd name="connsiteY821" fmla="*/ 612725 h 4305008"/>
              <a:gd name="connsiteX822" fmla="*/ 1428039 w 5593163"/>
              <a:gd name="connsiteY822" fmla="*/ 619401 h 4305008"/>
              <a:gd name="connsiteX823" fmla="*/ 1427533 w 5593163"/>
              <a:gd name="connsiteY823" fmla="*/ 619464 h 4305008"/>
              <a:gd name="connsiteX824" fmla="*/ 737367 w 5593163"/>
              <a:gd name="connsiteY824" fmla="*/ 1312505 h 4305008"/>
              <a:gd name="connsiteX825" fmla="*/ 737251 w 5593163"/>
              <a:gd name="connsiteY825" fmla="*/ 1313653 h 4305008"/>
              <a:gd name="connsiteX826" fmla="*/ 721035 w 5593163"/>
              <a:gd name="connsiteY826" fmla="*/ 1315193 h 4305008"/>
              <a:gd name="connsiteX827" fmla="*/ 625608 w 5593163"/>
              <a:gd name="connsiteY827" fmla="*/ 1324255 h 4305008"/>
              <a:gd name="connsiteX828" fmla="*/ 608490 w 5593163"/>
              <a:gd name="connsiteY828" fmla="*/ 1325881 h 4305008"/>
              <a:gd name="connsiteX829" fmla="*/ 608464 w 5593163"/>
              <a:gd name="connsiteY829" fmla="*/ 1325386 h 4305008"/>
              <a:gd name="connsiteX830" fmla="*/ 607965 w 5593163"/>
              <a:gd name="connsiteY830" fmla="*/ 1325419 h 4305008"/>
              <a:gd name="connsiteX831" fmla="*/ 607372 w 5593163"/>
              <a:gd name="connsiteY831" fmla="*/ 1313979 h 4305008"/>
              <a:gd name="connsiteX832" fmla="*/ 607372 w 5593163"/>
              <a:gd name="connsiteY832" fmla="*/ 1361805 h 4305008"/>
              <a:gd name="connsiteX833" fmla="*/ 607966 w 5593163"/>
              <a:gd name="connsiteY833" fmla="*/ 1350455 h 4305008"/>
              <a:gd name="connsiteX834" fmla="*/ 608464 w 5593163"/>
              <a:gd name="connsiteY834" fmla="*/ 1350487 h 4305008"/>
              <a:gd name="connsiteX835" fmla="*/ 608490 w 5593163"/>
              <a:gd name="connsiteY835" fmla="*/ 1349997 h 4305008"/>
              <a:gd name="connsiteX836" fmla="*/ 625577 w 5593163"/>
              <a:gd name="connsiteY836" fmla="*/ 1351607 h 4305008"/>
              <a:gd name="connsiteX837" fmla="*/ 721039 w 5593163"/>
              <a:gd name="connsiteY837" fmla="*/ 1360601 h 4305008"/>
              <a:gd name="connsiteX838" fmla="*/ 737251 w 5593163"/>
              <a:gd name="connsiteY838" fmla="*/ 1362128 h 4305008"/>
              <a:gd name="connsiteX839" fmla="*/ 737368 w 5593163"/>
              <a:gd name="connsiteY839" fmla="*/ 1363267 h 4305008"/>
              <a:gd name="connsiteX840" fmla="*/ 1427534 w 5593163"/>
              <a:gd name="connsiteY840" fmla="*/ 2050865 h 4305008"/>
              <a:gd name="connsiteX841" fmla="*/ 1428040 w 5593163"/>
              <a:gd name="connsiteY841" fmla="*/ 2050928 h 4305008"/>
              <a:gd name="connsiteX842" fmla="*/ 1428580 w 5593163"/>
              <a:gd name="connsiteY842" fmla="*/ 2057565 h 4305008"/>
              <a:gd name="connsiteX843" fmla="*/ 1436044 w 5593163"/>
              <a:gd name="connsiteY843" fmla="*/ 2149296 h 4305008"/>
              <a:gd name="connsiteX844" fmla="*/ 1437415 w 5593163"/>
              <a:gd name="connsiteY844" fmla="*/ 2166144 h 4305008"/>
              <a:gd name="connsiteX845" fmla="*/ 1436822 w 5593163"/>
              <a:gd name="connsiteY845" fmla="*/ 2177494 h 4305008"/>
              <a:gd name="connsiteX846" fmla="*/ 1436323 w 5593163"/>
              <a:gd name="connsiteY846" fmla="*/ 2177461 h 4305008"/>
              <a:gd name="connsiteX847" fmla="*/ 1436297 w 5593163"/>
              <a:gd name="connsiteY847" fmla="*/ 2177952 h 4305008"/>
              <a:gd name="connsiteX848" fmla="*/ 1419178 w 5593163"/>
              <a:gd name="connsiteY848" fmla="*/ 2176339 h 4305008"/>
              <a:gd name="connsiteX849" fmla="*/ 1323752 w 5593163"/>
              <a:gd name="connsiteY849" fmla="*/ 2167348 h 4305008"/>
              <a:gd name="connsiteX850" fmla="*/ 1307535 w 5593163"/>
              <a:gd name="connsiteY850" fmla="*/ 2165820 h 4305008"/>
              <a:gd name="connsiteX851" fmla="*/ 1307419 w 5593163"/>
              <a:gd name="connsiteY851" fmla="*/ 2164681 h 4305008"/>
              <a:gd name="connsiteX852" fmla="*/ 617253 w 5593163"/>
              <a:gd name="connsiteY852" fmla="*/ 1477083 h 4305008"/>
              <a:gd name="connsiteX853" fmla="*/ 616748 w 5593163"/>
              <a:gd name="connsiteY853" fmla="*/ 1477021 h 4305008"/>
              <a:gd name="connsiteX854" fmla="*/ 616209 w 5593163"/>
              <a:gd name="connsiteY854" fmla="*/ 1470397 h 4305008"/>
              <a:gd name="connsiteX855" fmla="*/ 608742 w 5593163"/>
              <a:gd name="connsiteY855" fmla="*/ 1378647 h 4305008"/>
              <a:gd name="connsiteX856" fmla="*/ 607372 w 5593163"/>
              <a:gd name="connsiteY856" fmla="*/ 1361805 h 4305008"/>
              <a:gd name="connsiteX857" fmla="*/ 607372 w 5593163"/>
              <a:gd name="connsiteY857" fmla="*/ 3010804 h 4305008"/>
              <a:gd name="connsiteX858" fmla="*/ 608742 w 5593163"/>
              <a:gd name="connsiteY858" fmla="*/ 2993823 h 4305008"/>
              <a:gd name="connsiteX859" fmla="*/ 616206 w 5593163"/>
              <a:gd name="connsiteY859" fmla="*/ 2901366 h 4305008"/>
              <a:gd name="connsiteX860" fmla="*/ 616747 w 5593163"/>
              <a:gd name="connsiteY860" fmla="*/ 2894676 h 4305008"/>
              <a:gd name="connsiteX861" fmla="*/ 617252 w 5593163"/>
              <a:gd name="connsiteY861" fmla="*/ 2894613 h 4305008"/>
              <a:gd name="connsiteX862" fmla="*/ 1307418 w 5593163"/>
              <a:gd name="connsiteY862" fmla="*/ 2201572 h 4305008"/>
              <a:gd name="connsiteX863" fmla="*/ 1307535 w 5593163"/>
              <a:gd name="connsiteY863" fmla="*/ 2200424 h 4305008"/>
              <a:gd name="connsiteX864" fmla="*/ 1323748 w 5593163"/>
              <a:gd name="connsiteY864" fmla="*/ 2198885 h 4305008"/>
              <a:gd name="connsiteX865" fmla="*/ 1419209 w 5593163"/>
              <a:gd name="connsiteY865" fmla="*/ 2189820 h 4305008"/>
              <a:gd name="connsiteX866" fmla="*/ 1436297 w 5593163"/>
              <a:gd name="connsiteY866" fmla="*/ 2188197 h 4305008"/>
              <a:gd name="connsiteX867" fmla="*/ 1436323 w 5593163"/>
              <a:gd name="connsiteY867" fmla="*/ 2188691 h 4305008"/>
              <a:gd name="connsiteX868" fmla="*/ 1436821 w 5593163"/>
              <a:gd name="connsiteY868" fmla="*/ 2188658 h 4305008"/>
              <a:gd name="connsiteX869" fmla="*/ 1437415 w 5593163"/>
              <a:gd name="connsiteY869" fmla="*/ 2200098 h 4305008"/>
              <a:gd name="connsiteX870" fmla="*/ 1436044 w 5593163"/>
              <a:gd name="connsiteY870" fmla="*/ 2217074 h 4305008"/>
              <a:gd name="connsiteX871" fmla="*/ 1428577 w 5593163"/>
              <a:gd name="connsiteY871" fmla="*/ 2309550 h 4305008"/>
              <a:gd name="connsiteX872" fmla="*/ 1428039 w 5593163"/>
              <a:gd name="connsiteY872" fmla="*/ 2316226 h 4305008"/>
              <a:gd name="connsiteX873" fmla="*/ 1427533 w 5593163"/>
              <a:gd name="connsiteY873" fmla="*/ 2316289 h 4305008"/>
              <a:gd name="connsiteX874" fmla="*/ 737367 w 5593163"/>
              <a:gd name="connsiteY874" fmla="*/ 3009330 h 4305008"/>
              <a:gd name="connsiteX875" fmla="*/ 737251 w 5593163"/>
              <a:gd name="connsiteY875" fmla="*/ 3010478 h 4305008"/>
              <a:gd name="connsiteX876" fmla="*/ 721035 w 5593163"/>
              <a:gd name="connsiteY876" fmla="*/ 3012018 h 4305008"/>
              <a:gd name="connsiteX877" fmla="*/ 625608 w 5593163"/>
              <a:gd name="connsiteY877" fmla="*/ 3021080 h 4305008"/>
              <a:gd name="connsiteX878" fmla="*/ 608490 w 5593163"/>
              <a:gd name="connsiteY878" fmla="*/ 3022706 h 4305008"/>
              <a:gd name="connsiteX879" fmla="*/ 608464 w 5593163"/>
              <a:gd name="connsiteY879" fmla="*/ 3022211 h 4305008"/>
              <a:gd name="connsiteX880" fmla="*/ 607965 w 5593163"/>
              <a:gd name="connsiteY880" fmla="*/ 3022244 h 4305008"/>
              <a:gd name="connsiteX881" fmla="*/ 607372 w 5593163"/>
              <a:gd name="connsiteY881" fmla="*/ 3010804 h 4305008"/>
              <a:gd name="connsiteX882" fmla="*/ 607372 w 5593163"/>
              <a:gd name="connsiteY882" fmla="*/ 3058630 h 4305008"/>
              <a:gd name="connsiteX883" fmla="*/ 607966 w 5593163"/>
              <a:gd name="connsiteY883" fmla="*/ 3047280 h 4305008"/>
              <a:gd name="connsiteX884" fmla="*/ 608464 w 5593163"/>
              <a:gd name="connsiteY884" fmla="*/ 3047312 h 4305008"/>
              <a:gd name="connsiteX885" fmla="*/ 608490 w 5593163"/>
              <a:gd name="connsiteY885" fmla="*/ 3046822 h 4305008"/>
              <a:gd name="connsiteX886" fmla="*/ 625577 w 5593163"/>
              <a:gd name="connsiteY886" fmla="*/ 3048432 h 4305008"/>
              <a:gd name="connsiteX887" fmla="*/ 721039 w 5593163"/>
              <a:gd name="connsiteY887" fmla="*/ 3057426 h 4305008"/>
              <a:gd name="connsiteX888" fmla="*/ 737251 w 5593163"/>
              <a:gd name="connsiteY888" fmla="*/ 3058953 h 4305008"/>
              <a:gd name="connsiteX889" fmla="*/ 737368 w 5593163"/>
              <a:gd name="connsiteY889" fmla="*/ 3060092 h 4305008"/>
              <a:gd name="connsiteX890" fmla="*/ 1427534 w 5593163"/>
              <a:gd name="connsiteY890" fmla="*/ 3747690 h 4305008"/>
              <a:gd name="connsiteX891" fmla="*/ 1428040 w 5593163"/>
              <a:gd name="connsiteY891" fmla="*/ 3747753 h 4305008"/>
              <a:gd name="connsiteX892" fmla="*/ 1428580 w 5593163"/>
              <a:gd name="connsiteY892" fmla="*/ 3754390 h 4305008"/>
              <a:gd name="connsiteX893" fmla="*/ 1436044 w 5593163"/>
              <a:gd name="connsiteY893" fmla="*/ 3846121 h 4305008"/>
              <a:gd name="connsiteX894" fmla="*/ 1437415 w 5593163"/>
              <a:gd name="connsiteY894" fmla="*/ 3862969 h 4305008"/>
              <a:gd name="connsiteX895" fmla="*/ 1436822 w 5593163"/>
              <a:gd name="connsiteY895" fmla="*/ 3874319 h 4305008"/>
              <a:gd name="connsiteX896" fmla="*/ 1436323 w 5593163"/>
              <a:gd name="connsiteY896" fmla="*/ 3874286 h 4305008"/>
              <a:gd name="connsiteX897" fmla="*/ 1436297 w 5593163"/>
              <a:gd name="connsiteY897" fmla="*/ 3874777 h 4305008"/>
              <a:gd name="connsiteX898" fmla="*/ 1419178 w 5593163"/>
              <a:gd name="connsiteY898" fmla="*/ 3873164 h 4305008"/>
              <a:gd name="connsiteX899" fmla="*/ 1323752 w 5593163"/>
              <a:gd name="connsiteY899" fmla="*/ 3864173 h 4305008"/>
              <a:gd name="connsiteX900" fmla="*/ 1307535 w 5593163"/>
              <a:gd name="connsiteY900" fmla="*/ 3862645 h 4305008"/>
              <a:gd name="connsiteX901" fmla="*/ 1307419 w 5593163"/>
              <a:gd name="connsiteY901" fmla="*/ 3861506 h 4305008"/>
              <a:gd name="connsiteX902" fmla="*/ 617253 w 5593163"/>
              <a:gd name="connsiteY902" fmla="*/ 3173908 h 4305008"/>
              <a:gd name="connsiteX903" fmla="*/ 616748 w 5593163"/>
              <a:gd name="connsiteY903" fmla="*/ 3173846 h 4305008"/>
              <a:gd name="connsiteX904" fmla="*/ 616209 w 5593163"/>
              <a:gd name="connsiteY904" fmla="*/ 3167222 h 4305008"/>
              <a:gd name="connsiteX905" fmla="*/ 608742 w 5593163"/>
              <a:gd name="connsiteY905" fmla="*/ 3075472 h 4305008"/>
              <a:gd name="connsiteX906" fmla="*/ 607372 w 5593163"/>
              <a:gd name="connsiteY906" fmla="*/ 3058630 h 4305008"/>
              <a:gd name="connsiteX907" fmla="*/ 0 w 5593163"/>
              <a:gd name="connsiteY907" fmla="*/ 116373 h 4305008"/>
              <a:gd name="connsiteX908" fmla="*/ 0 w 5593163"/>
              <a:gd name="connsiteY908" fmla="*/ 0 h 4305008"/>
              <a:gd name="connsiteX909" fmla="*/ 90880 w 5593163"/>
              <a:gd name="connsiteY909" fmla="*/ 0 h 4305008"/>
              <a:gd name="connsiteX910" fmla="*/ 22652 w 5593163"/>
              <a:gd name="connsiteY910" fmla="*/ 76659 h 4305008"/>
              <a:gd name="connsiteX911" fmla="*/ 0 w 5593163"/>
              <a:gd name="connsiteY911" fmla="*/ 443121 h 4305008"/>
              <a:gd name="connsiteX912" fmla="*/ 0 w 5593163"/>
              <a:gd name="connsiteY912" fmla="*/ 311637 h 4305008"/>
              <a:gd name="connsiteX913" fmla="*/ 82171 w 5593163"/>
              <a:gd name="connsiteY913" fmla="*/ 276703 h 4305008"/>
              <a:gd name="connsiteX914" fmla="*/ 348118 w 5593163"/>
              <a:gd name="connsiteY914" fmla="*/ 44350 h 4305008"/>
              <a:gd name="connsiteX915" fmla="*/ 370347 w 5593163"/>
              <a:gd name="connsiteY915" fmla="*/ 0 h 4305008"/>
              <a:gd name="connsiteX916" fmla="*/ 518984 w 5593163"/>
              <a:gd name="connsiteY916" fmla="*/ 0 h 4305008"/>
              <a:gd name="connsiteX917" fmla="*/ 467145 w 5593163"/>
              <a:gd name="connsiteY917" fmla="*/ 95636 h 4305008"/>
              <a:gd name="connsiteX918" fmla="*/ 13323 w 5593163"/>
              <a:gd name="connsiteY918" fmla="*/ 439959 h 4305008"/>
              <a:gd name="connsiteX919" fmla="*/ 0 w 5593163"/>
              <a:gd name="connsiteY919" fmla="*/ 1070142 h 4305008"/>
              <a:gd name="connsiteX920" fmla="*/ 0 w 5593163"/>
              <a:gd name="connsiteY920" fmla="*/ 862064 h 4305008"/>
              <a:gd name="connsiteX921" fmla="*/ 31905 w 5593163"/>
              <a:gd name="connsiteY921" fmla="*/ 912052 h 4305008"/>
              <a:gd name="connsiteX922" fmla="*/ 452455 w 5593163"/>
              <a:gd name="connsiteY922" fmla="*/ 1181049 h 4305008"/>
              <a:gd name="connsiteX923" fmla="*/ 9316 w 5593163"/>
              <a:gd name="connsiteY923" fmla="*/ 665484 h 4305008"/>
              <a:gd name="connsiteX924" fmla="*/ 0 w 5593163"/>
              <a:gd name="connsiteY924" fmla="*/ 662760 h 4305008"/>
              <a:gd name="connsiteX925" fmla="*/ 0 w 5593163"/>
              <a:gd name="connsiteY925" fmla="*/ 530567 h 4305008"/>
              <a:gd name="connsiteX926" fmla="*/ 26399 w 5593163"/>
              <a:gd name="connsiteY926" fmla="*/ 537107 h 4305008"/>
              <a:gd name="connsiteX927" fmla="*/ 585941 w 5593163"/>
              <a:gd name="connsiteY927" fmla="*/ 1197788 h 4305008"/>
              <a:gd name="connsiteX928" fmla="*/ 586447 w 5593163"/>
              <a:gd name="connsiteY928" fmla="*/ 1197851 h 4305008"/>
              <a:gd name="connsiteX929" fmla="*/ 586987 w 5593163"/>
              <a:gd name="connsiteY929" fmla="*/ 1204541 h 4305008"/>
              <a:gd name="connsiteX930" fmla="*/ 594451 w 5593163"/>
              <a:gd name="connsiteY930" fmla="*/ 1296998 h 4305008"/>
              <a:gd name="connsiteX931" fmla="*/ 595822 w 5593163"/>
              <a:gd name="connsiteY931" fmla="*/ 1313979 h 4305008"/>
              <a:gd name="connsiteX932" fmla="*/ 595229 w 5593163"/>
              <a:gd name="connsiteY932" fmla="*/ 1325419 h 4305008"/>
              <a:gd name="connsiteX933" fmla="*/ 594730 w 5593163"/>
              <a:gd name="connsiteY933" fmla="*/ 1325386 h 4305008"/>
              <a:gd name="connsiteX934" fmla="*/ 594704 w 5593163"/>
              <a:gd name="connsiteY934" fmla="*/ 1325881 h 4305008"/>
              <a:gd name="connsiteX935" fmla="*/ 577585 w 5593163"/>
              <a:gd name="connsiteY935" fmla="*/ 1324255 h 4305008"/>
              <a:gd name="connsiteX936" fmla="*/ 482159 w 5593163"/>
              <a:gd name="connsiteY936" fmla="*/ 1315193 h 4305008"/>
              <a:gd name="connsiteX937" fmla="*/ 465942 w 5593163"/>
              <a:gd name="connsiteY937" fmla="*/ 1313653 h 4305008"/>
              <a:gd name="connsiteX938" fmla="*/ 465826 w 5593163"/>
              <a:gd name="connsiteY938" fmla="*/ 1312505 h 4305008"/>
              <a:gd name="connsiteX939" fmla="*/ 5028 w 5593163"/>
              <a:gd name="connsiteY939" fmla="*/ 1076034 h 4305008"/>
              <a:gd name="connsiteX940" fmla="*/ 0 w 5593163"/>
              <a:gd name="connsiteY940" fmla="*/ 2139063 h 4305008"/>
              <a:gd name="connsiteX941" fmla="*/ 0 w 5593163"/>
              <a:gd name="connsiteY941" fmla="*/ 2007909 h 4305008"/>
              <a:gd name="connsiteX942" fmla="*/ 9314 w 5593163"/>
              <a:gd name="connsiteY942" fmla="*/ 2005207 h 4305008"/>
              <a:gd name="connsiteX943" fmla="*/ 452453 w 5593163"/>
              <a:gd name="connsiteY943" fmla="*/ 1493690 h 4305008"/>
              <a:gd name="connsiteX944" fmla="*/ 31903 w 5593163"/>
              <a:gd name="connsiteY944" fmla="*/ 1760575 h 4305008"/>
              <a:gd name="connsiteX945" fmla="*/ 0 w 5593163"/>
              <a:gd name="connsiteY945" fmla="*/ 1810167 h 4305008"/>
              <a:gd name="connsiteX946" fmla="*/ 0 w 5593163"/>
              <a:gd name="connsiteY946" fmla="*/ 1603724 h 4305008"/>
              <a:gd name="connsiteX947" fmla="*/ 5025 w 5593163"/>
              <a:gd name="connsiteY947" fmla="*/ 1597880 h 4305008"/>
              <a:gd name="connsiteX948" fmla="*/ 465823 w 5593163"/>
              <a:gd name="connsiteY948" fmla="*/ 1363267 h 4305008"/>
              <a:gd name="connsiteX949" fmla="*/ 465940 w 5593163"/>
              <a:gd name="connsiteY949" fmla="*/ 1362128 h 4305008"/>
              <a:gd name="connsiteX950" fmla="*/ 482153 w 5593163"/>
              <a:gd name="connsiteY950" fmla="*/ 1360601 h 4305008"/>
              <a:gd name="connsiteX951" fmla="*/ 577614 w 5593163"/>
              <a:gd name="connsiteY951" fmla="*/ 1351607 h 4305008"/>
              <a:gd name="connsiteX952" fmla="*/ 594702 w 5593163"/>
              <a:gd name="connsiteY952" fmla="*/ 1349997 h 4305008"/>
              <a:gd name="connsiteX953" fmla="*/ 594728 w 5593163"/>
              <a:gd name="connsiteY953" fmla="*/ 1350487 h 4305008"/>
              <a:gd name="connsiteX954" fmla="*/ 595226 w 5593163"/>
              <a:gd name="connsiteY954" fmla="*/ 1350455 h 4305008"/>
              <a:gd name="connsiteX955" fmla="*/ 595820 w 5593163"/>
              <a:gd name="connsiteY955" fmla="*/ 1361805 h 4305008"/>
              <a:gd name="connsiteX956" fmla="*/ 594449 w 5593163"/>
              <a:gd name="connsiteY956" fmla="*/ 1378647 h 4305008"/>
              <a:gd name="connsiteX957" fmla="*/ 586982 w 5593163"/>
              <a:gd name="connsiteY957" fmla="*/ 1470397 h 4305008"/>
              <a:gd name="connsiteX958" fmla="*/ 586444 w 5593163"/>
              <a:gd name="connsiteY958" fmla="*/ 1477021 h 4305008"/>
              <a:gd name="connsiteX959" fmla="*/ 585938 w 5593163"/>
              <a:gd name="connsiteY959" fmla="*/ 1477083 h 4305008"/>
              <a:gd name="connsiteX960" fmla="*/ 26396 w 5593163"/>
              <a:gd name="connsiteY960" fmla="*/ 2132575 h 4305008"/>
              <a:gd name="connsiteX961" fmla="*/ 0 w 5593163"/>
              <a:gd name="connsiteY961" fmla="*/ 2766967 h 4305008"/>
              <a:gd name="connsiteX962" fmla="*/ 0 w 5593163"/>
              <a:gd name="connsiteY962" fmla="*/ 2558889 h 4305008"/>
              <a:gd name="connsiteX963" fmla="*/ 31905 w 5593163"/>
              <a:gd name="connsiteY963" fmla="*/ 2608877 h 4305008"/>
              <a:gd name="connsiteX964" fmla="*/ 452455 w 5593163"/>
              <a:gd name="connsiteY964" fmla="*/ 2877874 h 4305008"/>
              <a:gd name="connsiteX965" fmla="*/ 9316 w 5593163"/>
              <a:gd name="connsiteY965" fmla="*/ 2362309 h 4305008"/>
              <a:gd name="connsiteX966" fmla="*/ 0 w 5593163"/>
              <a:gd name="connsiteY966" fmla="*/ 2359585 h 4305008"/>
              <a:gd name="connsiteX967" fmla="*/ 0 w 5593163"/>
              <a:gd name="connsiteY967" fmla="*/ 2227392 h 4305008"/>
              <a:gd name="connsiteX968" fmla="*/ 26399 w 5593163"/>
              <a:gd name="connsiteY968" fmla="*/ 2233932 h 4305008"/>
              <a:gd name="connsiteX969" fmla="*/ 585941 w 5593163"/>
              <a:gd name="connsiteY969" fmla="*/ 2894613 h 4305008"/>
              <a:gd name="connsiteX970" fmla="*/ 586447 w 5593163"/>
              <a:gd name="connsiteY970" fmla="*/ 2894676 h 4305008"/>
              <a:gd name="connsiteX971" fmla="*/ 586987 w 5593163"/>
              <a:gd name="connsiteY971" fmla="*/ 2901366 h 4305008"/>
              <a:gd name="connsiteX972" fmla="*/ 594451 w 5593163"/>
              <a:gd name="connsiteY972" fmla="*/ 2993823 h 4305008"/>
              <a:gd name="connsiteX973" fmla="*/ 595822 w 5593163"/>
              <a:gd name="connsiteY973" fmla="*/ 3010804 h 4305008"/>
              <a:gd name="connsiteX974" fmla="*/ 595229 w 5593163"/>
              <a:gd name="connsiteY974" fmla="*/ 3022244 h 4305008"/>
              <a:gd name="connsiteX975" fmla="*/ 594730 w 5593163"/>
              <a:gd name="connsiteY975" fmla="*/ 3022211 h 4305008"/>
              <a:gd name="connsiteX976" fmla="*/ 594704 w 5593163"/>
              <a:gd name="connsiteY976" fmla="*/ 3022706 h 4305008"/>
              <a:gd name="connsiteX977" fmla="*/ 577585 w 5593163"/>
              <a:gd name="connsiteY977" fmla="*/ 3021080 h 4305008"/>
              <a:gd name="connsiteX978" fmla="*/ 482159 w 5593163"/>
              <a:gd name="connsiteY978" fmla="*/ 3012018 h 4305008"/>
              <a:gd name="connsiteX979" fmla="*/ 465942 w 5593163"/>
              <a:gd name="connsiteY979" fmla="*/ 3010478 h 4305008"/>
              <a:gd name="connsiteX980" fmla="*/ 465826 w 5593163"/>
              <a:gd name="connsiteY980" fmla="*/ 3009330 h 4305008"/>
              <a:gd name="connsiteX981" fmla="*/ 5028 w 5593163"/>
              <a:gd name="connsiteY981" fmla="*/ 2772859 h 4305008"/>
              <a:gd name="connsiteX982" fmla="*/ 0 w 5593163"/>
              <a:gd name="connsiteY982" fmla="*/ 3835888 h 4305008"/>
              <a:gd name="connsiteX983" fmla="*/ 0 w 5593163"/>
              <a:gd name="connsiteY983" fmla="*/ 3704734 h 4305008"/>
              <a:gd name="connsiteX984" fmla="*/ 9314 w 5593163"/>
              <a:gd name="connsiteY984" fmla="*/ 3702032 h 4305008"/>
              <a:gd name="connsiteX985" fmla="*/ 452453 w 5593163"/>
              <a:gd name="connsiteY985" fmla="*/ 3190516 h 4305008"/>
              <a:gd name="connsiteX986" fmla="*/ 31903 w 5593163"/>
              <a:gd name="connsiteY986" fmla="*/ 3457400 h 4305008"/>
              <a:gd name="connsiteX987" fmla="*/ 0 w 5593163"/>
              <a:gd name="connsiteY987" fmla="*/ 3506992 h 4305008"/>
              <a:gd name="connsiteX988" fmla="*/ 0 w 5593163"/>
              <a:gd name="connsiteY988" fmla="*/ 3300549 h 4305008"/>
              <a:gd name="connsiteX989" fmla="*/ 5025 w 5593163"/>
              <a:gd name="connsiteY989" fmla="*/ 3294705 h 4305008"/>
              <a:gd name="connsiteX990" fmla="*/ 465823 w 5593163"/>
              <a:gd name="connsiteY990" fmla="*/ 3060092 h 4305008"/>
              <a:gd name="connsiteX991" fmla="*/ 465940 w 5593163"/>
              <a:gd name="connsiteY991" fmla="*/ 3058953 h 4305008"/>
              <a:gd name="connsiteX992" fmla="*/ 482153 w 5593163"/>
              <a:gd name="connsiteY992" fmla="*/ 3057426 h 4305008"/>
              <a:gd name="connsiteX993" fmla="*/ 577614 w 5593163"/>
              <a:gd name="connsiteY993" fmla="*/ 3048432 h 4305008"/>
              <a:gd name="connsiteX994" fmla="*/ 594702 w 5593163"/>
              <a:gd name="connsiteY994" fmla="*/ 3046822 h 4305008"/>
              <a:gd name="connsiteX995" fmla="*/ 594728 w 5593163"/>
              <a:gd name="connsiteY995" fmla="*/ 3047312 h 4305008"/>
              <a:gd name="connsiteX996" fmla="*/ 595226 w 5593163"/>
              <a:gd name="connsiteY996" fmla="*/ 3047280 h 4305008"/>
              <a:gd name="connsiteX997" fmla="*/ 595820 w 5593163"/>
              <a:gd name="connsiteY997" fmla="*/ 3058630 h 4305008"/>
              <a:gd name="connsiteX998" fmla="*/ 594449 w 5593163"/>
              <a:gd name="connsiteY998" fmla="*/ 3075472 h 4305008"/>
              <a:gd name="connsiteX999" fmla="*/ 586982 w 5593163"/>
              <a:gd name="connsiteY999" fmla="*/ 3167222 h 4305008"/>
              <a:gd name="connsiteX1000" fmla="*/ 586444 w 5593163"/>
              <a:gd name="connsiteY1000" fmla="*/ 3173846 h 4305008"/>
              <a:gd name="connsiteX1001" fmla="*/ 585938 w 5593163"/>
              <a:gd name="connsiteY1001" fmla="*/ 3173908 h 4305008"/>
              <a:gd name="connsiteX1002" fmla="*/ 26396 w 5593163"/>
              <a:gd name="connsiteY1002" fmla="*/ 3829400 h 4305008"/>
              <a:gd name="connsiteX1003" fmla="*/ 0 w 5593163"/>
              <a:gd name="connsiteY1003" fmla="*/ 4056079 h 4305008"/>
              <a:gd name="connsiteX1004" fmla="*/ 0 w 5593163"/>
              <a:gd name="connsiteY1004" fmla="*/ 3923091 h 4305008"/>
              <a:gd name="connsiteX1005" fmla="*/ 9850 w 5593163"/>
              <a:gd name="connsiteY1005" fmla="*/ 3925425 h 4305008"/>
              <a:gd name="connsiteX1006" fmla="*/ 456028 w 5593163"/>
              <a:gd name="connsiteY1006" fmla="*/ 4255797 h 4305008"/>
              <a:gd name="connsiteX1007" fmla="*/ 484473 w 5593163"/>
              <a:gd name="connsiteY1007" fmla="*/ 4305008 h 4305008"/>
              <a:gd name="connsiteX1008" fmla="*/ 333423 w 5593163"/>
              <a:gd name="connsiteY1008" fmla="*/ 4305008 h 4305008"/>
              <a:gd name="connsiteX1009" fmla="*/ 281300 w 5593163"/>
              <a:gd name="connsiteY1009" fmla="*/ 4241205 h 4305008"/>
              <a:gd name="connsiteX1010" fmla="*/ 75476 w 5593163"/>
              <a:gd name="connsiteY1010" fmla="*/ 4087725 h 4305008"/>
              <a:gd name="connsiteX1011" fmla="*/ 0 w 5593163"/>
              <a:gd name="connsiteY1011" fmla="*/ 4305008 h 4305008"/>
              <a:gd name="connsiteX1012" fmla="*/ 0 w 5593163"/>
              <a:gd name="connsiteY1012" fmla="*/ 4256099 h 4305008"/>
              <a:gd name="connsiteX1013" fmla="*/ 8327 w 5593163"/>
              <a:gd name="connsiteY1013" fmla="*/ 4271827 h 4305008"/>
              <a:gd name="connsiteX1014" fmla="*/ 35009 w 5593163"/>
              <a:gd name="connsiteY1014" fmla="*/ 4305008 h 430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Lst>
            <a:rect l="l" t="t" r="r" b="b"/>
            <a:pathLst>
              <a:path w="5593163" h="4305008">
                <a:moveTo>
                  <a:pt x="4985599" y="636203"/>
                </a:moveTo>
                <a:cubicBezTo>
                  <a:pt x="5038875" y="907109"/>
                  <a:pt x="5253718" y="1121906"/>
                  <a:pt x="5528908" y="1181049"/>
                </a:cubicBezTo>
                <a:cubicBezTo>
                  <a:pt x="5475633" y="910143"/>
                  <a:pt x="5260789" y="695346"/>
                  <a:pt x="4985599" y="636203"/>
                </a:cubicBezTo>
                <a:close/>
                <a:moveTo>
                  <a:pt x="4985599" y="2333028"/>
                </a:moveTo>
                <a:cubicBezTo>
                  <a:pt x="5038875" y="2603934"/>
                  <a:pt x="5253718" y="2818731"/>
                  <a:pt x="5528908" y="2877874"/>
                </a:cubicBezTo>
                <a:cubicBezTo>
                  <a:pt x="5475633" y="2606968"/>
                  <a:pt x="5260789" y="2392171"/>
                  <a:pt x="4985599" y="2333028"/>
                </a:cubicBezTo>
                <a:close/>
                <a:moveTo>
                  <a:pt x="4985597" y="2034258"/>
                </a:moveTo>
                <a:cubicBezTo>
                  <a:pt x="5260787" y="1975579"/>
                  <a:pt x="5475630" y="1762469"/>
                  <a:pt x="5528906" y="1493690"/>
                </a:cubicBezTo>
                <a:cubicBezTo>
                  <a:pt x="5253716" y="1552369"/>
                  <a:pt x="5038872" y="1765479"/>
                  <a:pt x="4985597" y="2034258"/>
                </a:cubicBezTo>
                <a:close/>
                <a:moveTo>
                  <a:pt x="4985597" y="3731083"/>
                </a:moveTo>
                <a:cubicBezTo>
                  <a:pt x="5260787" y="3672404"/>
                  <a:pt x="5475630" y="3459294"/>
                  <a:pt x="5528906" y="3190516"/>
                </a:cubicBezTo>
                <a:cubicBezTo>
                  <a:pt x="5253716" y="3249194"/>
                  <a:pt x="5038872" y="3462304"/>
                  <a:pt x="4985597" y="3731083"/>
                </a:cubicBezTo>
                <a:close/>
                <a:moveTo>
                  <a:pt x="4842232" y="503273"/>
                </a:moveTo>
                <a:lnTo>
                  <a:pt x="4842826" y="491833"/>
                </a:lnTo>
                <a:lnTo>
                  <a:pt x="4843324" y="491866"/>
                </a:lnTo>
                <a:lnTo>
                  <a:pt x="4843350" y="491372"/>
                </a:lnTo>
                <a:lnTo>
                  <a:pt x="4860437" y="492995"/>
                </a:lnTo>
                <a:cubicBezTo>
                  <a:pt x="4892823" y="493522"/>
                  <a:pt x="4924716" y="496503"/>
                  <a:pt x="4955899" y="502060"/>
                </a:cubicBezTo>
                <a:cubicBezTo>
                  <a:pt x="4961475" y="501641"/>
                  <a:pt x="4966803" y="502589"/>
                  <a:pt x="4972112" y="503599"/>
                </a:cubicBezTo>
                <a:lnTo>
                  <a:pt x="4972229" y="504747"/>
                </a:lnTo>
                <a:cubicBezTo>
                  <a:pt x="5241367" y="549296"/>
                  <a:pt x="5466735" y="718370"/>
                  <a:pt x="5583809" y="948988"/>
                </a:cubicBezTo>
                <a:lnTo>
                  <a:pt x="5593163" y="971822"/>
                </a:lnTo>
                <a:lnTo>
                  <a:pt x="5593163" y="1318474"/>
                </a:lnTo>
                <a:lnTo>
                  <a:pt x="5558612" y="1315193"/>
                </a:lnTo>
                <a:cubicBezTo>
                  <a:pt x="5553035" y="1315612"/>
                  <a:pt x="5547706" y="1314664"/>
                  <a:pt x="5542395" y="1313653"/>
                </a:cubicBezTo>
                <a:lnTo>
                  <a:pt x="5542279" y="1312505"/>
                </a:lnTo>
                <a:cubicBezTo>
                  <a:pt x="5183428" y="1253106"/>
                  <a:pt x="4902389" y="972329"/>
                  <a:pt x="4852114" y="619464"/>
                </a:cubicBezTo>
                <a:cubicBezTo>
                  <a:pt x="4851946" y="619411"/>
                  <a:pt x="4851778" y="619406"/>
                  <a:pt x="4851608" y="619401"/>
                </a:cubicBezTo>
                <a:lnTo>
                  <a:pt x="4851070" y="612725"/>
                </a:lnTo>
                <a:cubicBezTo>
                  <a:pt x="4846011" y="582475"/>
                  <a:pt x="4843560" y="551584"/>
                  <a:pt x="4843603" y="520249"/>
                </a:cubicBezTo>
                <a:cubicBezTo>
                  <a:pt x="4842291" y="514621"/>
                  <a:pt x="4842232" y="508954"/>
                  <a:pt x="4842232" y="503273"/>
                </a:cubicBezTo>
                <a:close/>
                <a:moveTo>
                  <a:pt x="4842232" y="2200098"/>
                </a:moveTo>
                <a:lnTo>
                  <a:pt x="4842826" y="2188658"/>
                </a:lnTo>
                <a:lnTo>
                  <a:pt x="4843324" y="2188691"/>
                </a:lnTo>
                <a:lnTo>
                  <a:pt x="4843350" y="2188197"/>
                </a:lnTo>
                <a:lnTo>
                  <a:pt x="4860437" y="2189820"/>
                </a:lnTo>
                <a:cubicBezTo>
                  <a:pt x="4892823" y="2190347"/>
                  <a:pt x="4924716" y="2193328"/>
                  <a:pt x="4955899" y="2198885"/>
                </a:cubicBezTo>
                <a:cubicBezTo>
                  <a:pt x="4961475" y="2198466"/>
                  <a:pt x="4966803" y="2199414"/>
                  <a:pt x="4972112" y="2200424"/>
                </a:cubicBezTo>
                <a:lnTo>
                  <a:pt x="4972229" y="2201572"/>
                </a:lnTo>
                <a:cubicBezTo>
                  <a:pt x="5241367" y="2246121"/>
                  <a:pt x="5466735" y="2415195"/>
                  <a:pt x="5583809" y="2645813"/>
                </a:cubicBezTo>
                <a:lnTo>
                  <a:pt x="5593163" y="2668647"/>
                </a:lnTo>
                <a:lnTo>
                  <a:pt x="5593163" y="3015299"/>
                </a:lnTo>
                <a:lnTo>
                  <a:pt x="5558612" y="3012018"/>
                </a:lnTo>
                <a:cubicBezTo>
                  <a:pt x="5553035" y="3012437"/>
                  <a:pt x="5547706" y="3011489"/>
                  <a:pt x="5542395" y="3010478"/>
                </a:cubicBezTo>
                <a:lnTo>
                  <a:pt x="5542279" y="3009330"/>
                </a:lnTo>
                <a:cubicBezTo>
                  <a:pt x="5183428" y="2949931"/>
                  <a:pt x="4902389" y="2669154"/>
                  <a:pt x="4852114" y="2316289"/>
                </a:cubicBezTo>
                <a:cubicBezTo>
                  <a:pt x="4851946" y="2316236"/>
                  <a:pt x="4851778" y="2316231"/>
                  <a:pt x="4851608" y="2316226"/>
                </a:cubicBezTo>
                <a:lnTo>
                  <a:pt x="4851070" y="2309550"/>
                </a:lnTo>
                <a:cubicBezTo>
                  <a:pt x="4846011" y="2279300"/>
                  <a:pt x="4843560" y="2248409"/>
                  <a:pt x="4843603" y="2217074"/>
                </a:cubicBezTo>
                <a:cubicBezTo>
                  <a:pt x="4842291" y="2211446"/>
                  <a:pt x="4842232" y="2205779"/>
                  <a:pt x="4842232" y="2200098"/>
                </a:cubicBezTo>
                <a:close/>
                <a:moveTo>
                  <a:pt x="4842232" y="3896923"/>
                </a:moveTo>
                <a:lnTo>
                  <a:pt x="4842826" y="3885483"/>
                </a:lnTo>
                <a:lnTo>
                  <a:pt x="4843324" y="3885516"/>
                </a:lnTo>
                <a:lnTo>
                  <a:pt x="4843350" y="3885022"/>
                </a:lnTo>
                <a:lnTo>
                  <a:pt x="4860437" y="3886645"/>
                </a:lnTo>
                <a:cubicBezTo>
                  <a:pt x="4892823" y="3887172"/>
                  <a:pt x="4924716" y="3890153"/>
                  <a:pt x="4955899" y="3895710"/>
                </a:cubicBezTo>
                <a:cubicBezTo>
                  <a:pt x="4961475" y="3895291"/>
                  <a:pt x="4966803" y="3896239"/>
                  <a:pt x="4972112" y="3897249"/>
                </a:cubicBezTo>
                <a:lnTo>
                  <a:pt x="4972229" y="3898397"/>
                </a:lnTo>
                <a:cubicBezTo>
                  <a:pt x="5206288" y="3937139"/>
                  <a:pt x="5407245" y="4070062"/>
                  <a:pt x="5532481" y="4255797"/>
                </a:cubicBezTo>
                <a:lnTo>
                  <a:pt x="5560926" y="4305008"/>
                </a:lnTo>
                <a:lnTo>
                  <a:pt x="5409877" y="4305008"/>
                </a:lnTo>
                <a:lnTo>
                  <a:pt x="5357754" y="4241205"/>
                </a:lnTo>
                <a:cubicBezTo>
                  <a:pt x="5261058" y="4136681"/>
                  <a:pt x="5131850" y="4061285"/>
                  <a:pt x="4985599" y="4029853"/>
                </a:cubicBezTo>
                <a:cubicBezTo>
                  <a:pt x="5002846" y="4117553"/>
                  <a:pt x="5037026" y="4199373"/>
                  <a:pt x="5084780" y="4271827"/>
                </a:cubicBezTo>
                <a:lnTo>
                  <a:pt x="5111462" y="4305008"/>
                </a:lnTo>
                <a:lnTo>
                  <a:pt x="4957353" y="4305008"/>
                </a:lnTo>
                <a:lnTo>
                  <a:pt x="4927231" y="4254710"/>
                </a:lnTo>
                <a:cubicBezTo>
                  <a:pt x="4890029" y="4179889"/>
                  <a:pt x="4864297" y="4098618"/>
                  <a:pt x="4852114" y="4013114"/>
                </a:cubicBezTo>
                <a:cubicBezTo>
                  <a:pt x="4851946" y="4013061"/>
                  <a:pt x="4851778" y="4013056"/>
                  <a:pt x="4851608" y="4013051"/>
                </a:cubicBezTo>
                <a:lnTo>
                  <a:pt x="4851070" y="4006375"/>
                </a:lnTo>
                <a:cubicBezTo>
                  <a:pt x="4846011" y="3976125"/>
                  <a:pt x="4843560" y="3945234"/>
                  <a:pt x="4843603" y="3913899"/>
                </a:cubicBezTo>
                <a:cubicBezTo>
                  <a:pt x="4842291" y="3908271"/>
                  <a:pt x="4842232" y="3902604"/>
                  <a:pt x="4842232" y="3896923"/>
                </a:cubicBezTo>
                <a:close/>
                <a:moveTo>
                  <a:pt x="4842230" y="469318"/>
                </a:moveTo>
                <a:cubicBezTo>
                  <a:pt x="4842230" y="463681"/>
                  <a:pt x="4842289" y="458057"/>
                  <a:pt x="4843601" y="452471"/>
                </a:cubicBezTo>
                <a:cubicBezTo>
                  <a:pt x="4843558" y="421389"/>
                  <a:pt x="4846008" y="390746"/>
                  <a:pt x="4851065" y="360740"/>
                </a:cubicBezTo>
                <a:lnTo>
                  <a:pt x="4851605" y="354103"/>
                </a:lnTo>
                <a:cubicBezTo>
                  <a:pt x="4851774" y="354098"/>
                  <a:pt x="4851943" y="354093"/>
                  <a:pt x="4852110" y="354040"/>
                </a:cubicBezTo>
                <a:cubicBezTo>
                  <a:pt x="4865262" y="262463"/>
                  <a:pt x="4894203" y="175780"/>
                  <a:pt x="4936323" y="96778"/>
                </a:cubicBezTo>
                <a:lnTo>
                  <a:pt x="4998957" y="0"/>
                </a:lnTo>
                <a:lnTo>
                  <a:pt x="5167333" y="0"/>
                </a:lnTo>
                <a:lnTo>
                  <a:pt x="5099105" y="76659"/>
                </a:lnTo>
                <a:cubicBezTo>
                  <a:pt x="5043838" y="153496"/>
                  <a:pt x="5004523" y="241952"/>
                  <a:pt x="4985597" y="337433"/>
                </a:cubicBezTo>
                <a:cubicBezTo>
                  <a:pt x="5168636" y="298404"/>
                  <a:pt x="5324978" y="191052"/>
                  <a:pt x="5424571" y="44350"/>
                </a:cubicBezTo>
                <a:lnTo>
                  <a:pt x="5446799" y="0"/>
                </a:lnTo>
                <a:lnTo>
                  <a:pt x="5593163" y="0"/>
                </a:lnTo>
                <a:lnTo>
                  <a:pt x="5593163" y="4197"/>
                </a:lnTo>
                <a:lnTo>
                  <a:pt x="5543598" y="95636"/>
                </a:lnTo>
                <a:cubicBezTo>
                  <a:pt x="5419825" y="289169"/>
                  <a:pt x="5213633" y="428211"/>
                  <a:pt x="4972226" y="467856"/>
                </a:cubicBezTo>
                <a:lnTo>
                  <a:pt x="4972110" y="468995"/>
                </a:lnTo>
                <a:cubicBezTo>
                  <a:pt x="4966799" y="469998"/>
                  <a:pt x="4961470" y="470939"/>
                  <a:pt x="4955893" y="470523"/>
                </a:cubicBezTo>
                <a:cubicBezTo>
                  <a:pt x="4924721" y="476033"/>
                  <a:pt x="4892841" y="478991"/>
                  <a:pt x="4860466" y="479514"/>
                </a:cubicBezTo>
                <a:lnTo>
                  <a:pt x="4843348" y="481127"/>
                </a:lnTo>
                <a:lnTo>
                  <a:pt x="4843322" y="480636"/>
                </a:lnTo>
                <a:lnTo>
                  <a:pt x="4842823" y="480669"/>
                </a:lnTo>
                <a:cubicBezTo>
                  <a:pt x="4842257" y="476896"/>
                  <a:pt x="4842230" y="473110"/>
                  <a:pt x="4842230" y="469318"/>
                </a:cubicBezTo>
                <a:close/>
                <a:moveTo>
                  <a:pt x="4842230" y="2166144"/>
                </a:moveTo>
                <a:cubicBezTo>
                  <a:pt x="4842230" y="2160506"/>
                  <a:pt x="4842289" y="2154882"/>
                  <a:pt x="4843601" y="2149296"/>
                </a:cubicBezTo>
                <a:cubicBezTo>
                  <a:pt x="4843558" y="2118214"/>
                  <a:pt x="4846008" y="2087572"/>
                  <a:pt x="4851065" y="2057565"/>
                </a:cubicBezTo>
                <a:lnTo>
                  <a:pt x="4851605" y="2050928"/>
                </a:lnTo>
                <a:cubicBezTo>
                  <a:pt x="4851774" y="2050923"/>
                  <a:pt x="4851943" y="2050918"/>
                  <a:pt x="4852110" y="2050865"/>
                </a:cubicBezTo>
                <a:cubicBezTo>
                  <a:pt x="4902387" y="1700770"/>
                  <a:pt x="5183426" y="1422199"/>
                  <a:pt x="5542276" y="1363267"/>
                </a:cubicBezTo>
                <a:lnTo>
                  <a:pt x="5542393" y="1362128"/>
                </a:lnTo>
                <a:cubicBezTo>
                  <a:pt x="5547702" y="1361126"/>
                  <a:pt x="5553030" y="1360185"/>
                  <a:pt x="5558606" y="1360601"/>
                </a:cubicBezTo>
                <a:lnTo>
                  <a:pt x="5593163" y="1357345"/>
                </a:lnTo>
                <a:lnTo>
                  <a:pt x="5593163" y="1701268"/>
                </a:lnTo>
                <a:lnTo>
                  <a:pt x="5583807" y="1723929"/>
                </a:lnTo>
                <a:cubicBezTo>
                  <a:pt x="5466733" y="1952736"/>
                  <a:pt x="5241364" y="2120482"/>
                  <a:pt x="4972226" y="2164681"/>
                </a:cubicBezTo>
                <a:lnTo>
                  <a:pt x="4972110" y="2165820"/>
                </a:lnTo>
                <a:cubicBezTo>
                  <a:pt x="4966799" y="2166823"/>
                  <a:pt x="4961470" y="2167764"/>
                  <a:pt x="4955893" y="2167348"/>
                </a:cubicBezTo>
                <a:cubicBezTo>
                  <a:pt x="4924721" y="2172858"/>
                  <a:pt x="4892841" y="2175816"/>
                  <a:pt x="4860466" y="2176339"/>
                </a:cubicBezTo>
                <a:lnTo>
                  <a:pt x="4843348" y="2177952"/>
                </a:lnTo>
                <a:lnTo>
                  <a:pt x="4843322" y="2177461"/>
                </a:lnTo>
                <a:lnTo>
                  <a:pt x="4842823" y="2177494"/>
                </a:lnTo>
                <a:cubicBezTo>
                  <a:pt x="4842257" y="2173722"/>
                  <a:pt x="4842230" y="2169936"/>
                  <a:pt x="4842230" y="2166144"/>
                </a:cubicBezTo>
                <a:close/>
                <a:moveTo>
                  <a:pt x="4842230" y="3862969"/>
                </a:moveTo>
                <a:cubicBezTo>
                  <a:pt x="4842230" y="3857331"/>
                  <a:pt x="4842289" y="3851707"/>
                  <a:pt x="4843601" y="3846121"/>
                </a:cubicBezTo>
                <a:cubicBezTo>
                  <a:pt x="4843558" y="3815039"/>
                  <a:pt x="4846008" y="3784397"/>
                  <a:pt x="4851065" y="3754390"/>
                </a:cubicBezTo>
                <a:lnTo>
                  <a:pt x="4851605" y="3747753"/>
                </a:lnTo>
                <a:cubicBezTo>
                  <a:pt x="4851774" y="3747748"/>
                  <a:pt x="4851943" y="3747743"/>
                  <a:pt x="4852110" y="3747690"/>
                </a:cubicBezTo>
                <a:cubicBezTo>
                  <a:pt x="4902387" y="3397595"/>
                  <a:pt x="5183426" y="3119024"/>
                  <a:pt x="5542276" y="3060092"/>
                </a:cubicBezTo>
                <a:lnTo>
                  <a:pt x="5542393" y="3058953"/>
                </a:lnTo>
                <a:cubicBezTo>
                  <a:pt x="5547702" y="3057951"/>
                  <a:pt x="5553030" y="3057010"/>
                  <a:pt x="5558606" y="3057426"/>
                </a:cubicBezTo>
                <a:lnTo>
                  <a:pt x="5593163" y="3054170"/>
                </a:lnTo>
                <a:lnTo>
                  <a:pt x="5593163" y="3398093"/>
                </a:lnTo>
                <a:lnTo>
                  <a:pt x="5583807" y="3420754"/>
                </a:lnTo>
                <a:cubicBezTo>
                  <a:pt x="5466733" y="3649560"/>
                  <a:pt x="5241364" y="3817307"/>
                  <a:pt x="4972226" y="3861506"/>
                </a:cubicBezTo>
                <a:lnTo>
                  <a:pt x="4972110" y="3862645"/>
                </a:lnTo>
                <a:cubicBezTo>
                  <a:pt x="4966799" y="3863648"/>
                  <a:pt x="4961470" y="3864589"/>
                  <a:pt x="4955893" y="3864173"/>
                </a:cubicBezTo>
                <a:cubicBezTo>
                  <a:pt x="4924721" y="3869683"/>
                  <a:pt x="4892841" y="3872641"/>
                  <a:pt x="4860466" y="3873164"/>
                </a:cubicBezTo>
                <a:lnTo>
                  <a:pt x="4843348" y="3874777"/>
                </a:lnTo>
                <a:lnTo>
                  <a:pt x="4843322" y="3874286"/>
                </a:lnTo>
                <a:lnTo>
                  <a:pt x="4842823" y="3874319"/>
                </a:lnTo>
                <a:cubicBezTo>
                  <a:pt x="4842257" y="3870547"/>
                  <a:pt x="4842230" y="3866761"/>
                  <a:pt x="4842230" y="3862969"/>
                </a:cubicBezTo>
                <a:close/>
                <a:moveTo>
                  <a:pt x="4135041" y="1181049"/>
                </a:moveTo>
                <a:cubicBezTo>
                  <a:pt x="4410231" y="1121906"/>
                  <a:pt x="4625074" y="907109"/>
                  <a:pt x="4678350" y="636203"/>
                </a:cubicBezTo>
                <a:cubicBezTo>
                  <a:pt x="4403160" y="695346"/>
                  <a:pt x="4188316" y="910143"/>
                  <a:pt x="4135041" y="1181049"/>
                </a:cubicBezTo>
                <a:close/>
                <a:moveTo>
                  <a:pt x="4135041" y="1493690"/>
                </a:moveTo>
                <a:cubicBezTo>
                  <a:pt x="4188317" y="1762469"/>
                  <a:pt x="4403160" y="1975579"/>
                  <a:pt x="4678350" y="2034258"/>
                </a:cubicBezTo>
                <a:cubicBezTo>
                  <a:pt x="4625075" y="1765479"/>
                  <a:pt x="4410231" y="1552369"/>
                  <a:pt x="4135041" y="1493690"/>
                </a:cubicBezTo>
                <a:close/>
                <a:moveTo>
                  <a:pt x="4135041" y="2877874"/>
                </a:moveTo>
                <a:cubicBezTo>
                  <a:pt x="4410231" y="2818731"/>
                  <a:pt x="4625074" y="2603934"/>
                  <a:pt x="4678350" y="2333028"/>
                </a:cubicBezTo>
                <a:cubicBezTo>
                  <a:pt x="4403160" y="2392171"/>
                  <a:pt x="4188316" y="2606968"/>
                  <a:pt x="4135041" y="2877874"/>
                </a:cubicBezTo>
                <a:close/>
                <a:moveTo>
                  <a:pt x="4135041" y="3190516"/>
                </a:moveTo>
                <a:cubicBezTo>
                  <a:pt x="4188317" y="3459294"/>
                  <a:pt x="4403160" y="3672404"/>
                  <a:pt x="4678350" y="3731083"/>
                </a:cubicBezTo>
                <a:cubicBezTo>
                  <a:pt x="4625075" y="3462304"/>
                  <a:pt x="4410231" y="3249194"/>
                  <a:pt x="4135041" y="3190516"/>
                </a:cubicBezTo>
                <a:close/>
                <a:moveTo>
                  <a:pt x="4103022" y="4305008"/>
                </a:moveTo>
                <a:lnTo>
                  <a:pt x="4131467" y="4255797"/>
                </a:lnTo>
                <a:cubicBezTo>
                  <a:pt x="4256704" y="4070062"/>
                  <a:pt x="4457661" y="3937139"/>
                  <a:pt x="4691720" y="3898397"/>
                </a:cubicBezTo>
                <a:lnTo>
                  <a:pt x="4691837" y="3897249"/>
                </a:lnTo>
                <a:cubicBezTo>
                  <a:pt x="4697146" y="3896239"/>
                  <a:pt x="4702474" y="3895291"/>
                  <a:pt x="4708050" y="3895710"/>
                </a:cubicBezTo>
                <a:cubicBezTo>
                  <a:pt x="4739233" y="3890153"/>
                  <a:pt x="4771126" y="3887172"/>
                  <a:pt x="4803512" y="3886645"/>
                </a:cubicBezTo>
                <a:lnTo>
                  <a:pt x="4820599" y="3885022"/>
                </a:lnTo>
                <a:lnTo>
                  <a:pt x="4820625" y="3885516"/>
                </a:lnTo>
                <a:lnTo>
                  <a:pt x="4821123" y="3885483"/>
                </a:lnTo>
                <a:lnTo>
                  <a:pt x="4821717" y="3896923"/>
                </a:lnTo>
                <a:cubicBezTo>
                  <a:pt x="4821717" y="3902604"/>
                  <a:pt x="4821658" y="3908271"/>
                  <a:pt x="4820346" y="3913899"/>
                </a:cubicBezTo>
                <a:cubicBezTo>
                  <a:pt x="4820389" y="3945234"/>
                  <a:pt x="4817938" y="3976125"/>
                  <a:pt x="4812879" y="4006375"/>
                </a:cubicBezTo>
                <a:lnTo>
                  <a:pt x="4812341" y="4013051"/>
                </a:lnTo>
                <a:cubicBezTo>
                  <a:pt x="4812171" y="4013056"/>
                  <a:pt x="4812003" y="4013061"/>
                  <a:pt x="4811835" y="4013114"/>
                </a:cubicBezTo>
                <a:cubicBezTo>
                  <a:pt x="4799653" y="4098618"/>
                  <a:pt x="4773921" y="4179889"/>
                  <a:pt x="4736718" y="4254710"/>
                </a:cubicBezTo>
                <a:lnTo>
                  <a:pt x="4706597" y="4305008"/>
                </a:lnTo>
                <a:lnTo>
                  <a:pt x="4552487" y="4305008"/>
                </a:lnTo>
                <a:lnTo>
                  <a:pt x="4579169" y="4271827"/>
                </a:lnTo>
                <a:cubicBezTo>
                  <a:pt x="4626924" y="4199373"/>
                  <a:pt x="4661103" y="4117553"/>
                  <a:pt x="4678350" y="4029853"/>
                </a:cubicBezTo>
                <a:cubicBezTo>
                  <a:pt x="4532099" y="4061285"/>
                  <a:pt x="4402892" y="4136681"/>
                  <a:pt x="4306196" y="4241205"/>
                </a:cubicBezTo>
                <a:lnTo>
                  <a:pt x="4254073" y="4305008"/>
                </a:lnTo>
                <a:close/>
                <a:moveTo>
                  <a:pt x="4068511" y="0"/>
                </a:moveTo>
                <a:lnTo>
                  <a:pt x="4217148" y="0"/>
                </a:lnTo>
                <a:lnTo>
                  <a:pt x="4239376" y="44350"/>
                </a:lnTo>
                <a:cubicBezTo>
                  <a:pt x="4338970" y="191052"/>
                  <a:pt x="4495311" y="298404"/>
                  <a:pt x="4678350" y="337433"/>
                </a:cubicBezTo>
                <a:cubicBezTo>
                  <a:pt x="4659425" y="241952"/>
                  <a:pt x="4620110" y="153496"/>
                  <a:pt x="4564842" y="76659"/>
                </a:cubicBezTo>
                <a:lnTo>
                  <a:pt x="4496615" y="0"/>
                </a:lnTo>
                <a:lnTo>
                  <a:pt x="4664989" y="0"/>
                </a:lnTo>
                <a:lnTo>
                  <a:pt x="4727623" y="96778"/>
                </a:lnTo>
                <a:cubicBezTo>
                  <a:pt x="4769744" y="175780"/>
                  <a:pt x="4798685" y="262463"/>
                  <a:pt x="4811836" y="354040"/>
                </a:cubicBezTo>
                <a:cubicBezTo>
                  <a:pt x="4812004" y="354093"/>
                  <a:pt x="4812173" y="354098"/>
                  <a:pt x="4812342" y="354103"/>
                </a:cubicBezTo>
                <a:lnTo>
                  <a:pt x="4812882" y="360740"/>
                </a:lnTo>
                <a:cubicBezTo>
                  <a:pt x="4817939" y="390746"/>
                  <a:pt x="4820389" y="421389"/>
                  <a:pt x="4820346" y="452471"/>
                </a:cubicBezTo>
                <a:cubicBezTo>
                  <a:pt x="4821658" y="458057"/>
                  <a:pt x="4821717" y="463681"/>
                  <a:pt x="4821717" y="469318"/>
                </a:cubicBezTo>
                <a:cubicBezTo>
                  <a:pt x="4821717" y="473110"/>
                  <a:pt x="4821690" y="476896"/>
                  <a:pt x="4821124" y="480669"/>
                </a:cubicBezTo>
                <a:lnTo>
                  <a:pt x="4820625" y="480636"/>
                </a:lnTo>
                <a:lnTo>
                  <a:pt x="4820599" y="481127"/>
                </a:lnTo>
                <a:lnTo>
                  <a:pt x="4803481" y="479514"/>
                </a:lnTo>
                <a:cubicBezTo>
                  <a:pt x="4771106" y="478991"/>
                  <a:pt x="4739226" y="476033"/>
                  <a:pt x="4708054" y="470523"/>
                </a:cubicBezTo>
                <a:cubicBezTo>
                  <a:pt x="4702477" y="470939"/>
                  <a:pt x="4697148" y="469998"/>
                  <a:pt x="4691837" y="468995"/>
                </a:cubicBezTo>
                <a:lnTo>
                  <a:pt x="4691721" y="467856"/>
                </a:lnTo>
                <a:cubicBezTo>
                  <a:pt x="4450315" y="428211"/>
                  <a:pt x="4244123" y="289169"/>
                  <a:pt x="4120350" y="95636"/>
                </a:cubicBezTo>
                <a:close/>
                <a:moveTo>
                  <a:pt x="3991674" y="1313979"/>
                </a:moveTo>
                <a:cubicBezTo>
                  <a:pt x="3991674" y="1308297"/>
                  <a:pt x="3991733" y="1302628"/>
                  <a:pt x="3993045" y="1296998"/>
                </a:cubicBezTo>
                <a:cubicBezTo>
                  <a:pt x="3993003" y="1265670"/>
                  <a:pt x="3995452" y="1234785"/>
                  <a:pt x="4000509" y="1204541"/>
                </a:cubicBezTo>
                <a:lnTo>
                  <a:pt x="4001049" y="1197851"/>
                </a:lnTo>
                <a:cubicBezTo>
                  <a:pt x="4001218" y="1197846"/>
                  <a:pt x="4001387" y="1197841"/>
                  <a:pt x="4001555" y="1197788"/>
                </a:cubicBezTo>
                <a:cubicBezTo>
                  <a:pt x="4051831" y="844922"/>
                  <a:pt x="4332870" y="564145"/>
                  <a:pt x="4691720" y="504747"/>
                </a:cubicBezTo>
                <a:lnTo>
                  <a:pt x="4691837" y="503599"/>
                </a:lnTo>
                <a:cubicBezTo>
                  <a:pt x="4697146" y="502589"/>
                  <a:pt x="4702474" y="501641"/>
                  <a:pt x="4708050" y="502060"/>
                </a:cubicBezTo>
                <a:cubicBezTo>
                  <a:pt x="4739233" y="496503"/>
                  <a:pt x="4771126" y="493522"/>
                  <a:pt x="4803512" y="492995"/>
                </a:cubicBezTo>
                <a:lnTo>
                  <a:pt x="4820599" y="491372"/>
                </a:lnTo>
                <a:lnTo>
                  <a:pt x="4820625" y="491866"/>
                </a:lnTo>
                <a:lnTo>
                  <a:pt x="4821123" y="491833"/>
                </a:lnTo>
                <a:lnTo>
                  <a:pt x="4821717" y="503273"/>
                </a:lnTo>
                <a:cubicBezTo>
                  <a:pt x="4821717" y="508954"/>
                  <a:pt x="4821658" y="514621"/>
                  <a:pt x="4820346" y="520249"/>
                </a:cubicBezTo>
                <a:cubicBezTo>
                  <a:pt x="4820389" y="551584"/>
                  <a:pt x="4817938" y="582475"/>
                  <a:pt x="4812879" y="612725"/>
                </a:cubicBezTo>
                <a:lnTo>
                  <a:pt x="4812341" y="619401"/>
                </a:lnTo>
                <a:cubicBezTo>
                  <a:pt x="4812171" y="619406"/>
                  <a:pt x="4812003" y="619411"/>
                  <a:pt x="4811835" y="619464"/>
                </a:cubicBezTo>
                <a:cubicBezTo>
                  <a:pt x="4761560" y="972329"/>
                  <a:pt x="4480521" y="1253106"/>
                  <a:pt x="4121670" y="1312505"/>
                </a:cubicBezTo>
                <a:lnTo>
                  <a:pt x="4121554" y="1313653"/>
                </a:lnTo>
                <a:cubicBezTo>
                  <a:pt x="4116243" y="1314664"/>
                  <a:pt x="4110914" y="1315612"/>
                  <a:pt x="4105337" y="1315193"/>
                </a:cubicBezTo>
                <a:cubicBezTo>
                  <a:pt x="4074165" y="1320747"/>
                  <a:pt x="4042285" y="1323728"/>
                  <a:pt x="4009911" y="1324255"/>
                </a:cubicBezTo>
                <a:lnTo>
                  <a:pt x="3992792" y="1325881"/>
                </a:lnTo>
                <a:lnTo>
                  <a:pt x="3992766" y="1325386"/>
                </a:lnTo>
                <a:lnTo>
                  <a:pt x="3992267" y="1325419"/>
                </a:lnTo>
                <a:cubicBezTo>
                  <a:pt x="3991701" y="1321617"/>
                  <a:pt x="3991674" y="1317801"/>
                  <a:pt x="3991674" y="1313979"/>
                </a:cubicBezTo>
                <a:close/>
                <a:moveTo>
                  <a:pt x="3991674" y="1361805"/>
                </a:moveTo>
                <a:lnTo>
                  <a:pt x="3992268" y="1350455"/>
                </a:lnTo>
                <a:lnTo>
                  <a:pt x="3992766" y="1350487"/>
                </a:lnTo>
                <a:lnTo>
                  <a:pt x="3992792" y="1349997"/>
                </a:lnTo>
                <a:lnTo>
                  <a:pt x="4009880" y="1351607"/>
                </a:lnTo>
                <a:cubicBezTo>
                  <a:pt x="4042265" y="1352130"/>
                  <a:pt x="4074158" y="1355088"/>
                  <a:pt x="4105341" y="1360601"/>
                </a:cubicBezTo>
                <a:cubicBezTo>
                  <a:pt x="4110917" y="1360185"/>
                  <a:pt x="4116245" y="1361126"/>
                  <a:pt x="4121554" y="1362128"/>
                </a:cubicBezTo>
                <a:lnTo>
                  <a:pt x="4121671" y="1363267"/>
                </a:lnTo>
                <a:cubicBezTo>
                  <a:pt x="4480521" y="1422199"/>
                  <a:pt x="4761560" y="1700770"/>
                  <a:pt x="4811836" y="2050865"/>
                </a:cubicBezTo>
                <a:cubicBezTo>
                  <a:pt x="4812004" y="2050918"/>
                  <a:pt x="4812173" y="2050923"/>
                  <a:pt x="4812342" y="2050928"/>
                </a:cubicBezTo>
                <a:lnTo>
                  <a:pt x="4812882" y="2057565"/>
                </a:lnTo>
                <a:cubicBezTo>
                  <a:pt x="4817939" y="2087572"/>
                  <a:pt x="4820389" y="2118214"/>
                  <a:pt x="4820346" y="2149296"/>
                </a:cubicBezTo>
                <a:cubicBezTo>
                  <a:pt x="4821658" y="2154882"/>
                  <a:pt x="4821717" y="2160506"/>
                  <a:pt x="4821717" y="2166144"/>
                </a:cubicBezTo>
                <a:cubicBezTo>
                  <a:pt x="4821717" y="2169936"/>
                  <a:pt x="4821690" y="2173722"/>
                  <a:pt x="4821124" y="2177494"/>
                </a:cubicBezTo>
                <a:lnTo>
                  <a:pt x="4820625" y="2177461"/>
                </a:lnTo>
                <a:lnTo>
                  <a:pt x="4820599" y="2177952"/>
                </a:lnTo>
                <a:lnTo>
                  <a:pt x="4803481" y="2176339"/>
                </a:lnTo>
                <a:cubicBezTo>
                  <a:pt x="4771106" y="2175816"/>
                  <a:pt x="4739226" y="2172858"/>
                  <a:pt x="4708054" y="2167348"/>
                </a:cubicBezTo>
                <a:cubicBezTo>
                  <a:pt x="4702477" y="2167764"/>
                  <a:pt x="4697148" y="2166823"/>
                  <a:pt x="4691837" y="2165820"/>
                </a:cubicBezTo>
                <a:lnTo>
                  <a:pt x="4691721" y="2164681"/>
                </a:lnTo>
                <a:cubicBezTo>
                  <a:pt x="4332870" y="2105749"/>
                  <a:pt x="4051831" y="1827177"/>
                  <a:pt x="4001556" y="1477083"/>
                </a:cubicBezTo>
                <a:cubicBezTo>
                  <a:pt x="4001388" y="1477030"/>
                  <a:pt x="4001220" y="1477026"/>
                  <a:pt x="4001050" y="1477021"/>
                </a:cubicBezTo>
                <a:lnTo>
                  <a:pt x="4000512" y="1470397"/>
                </a:lnTo>
                <a:cubicBezTo>
                  <a:pt x="3995453" y="1440385"/>
                  <a:pt x="3993003" y="1409736"/>
                  <a:pt x="3993045" y="1378647"/>
                </a:cubicBezTo>
                <a:cubicBezTo>
                  <a:pt x="3991733" y="1373063"/>
                  <a:pt x="3991674" y="1367441"/>
                  <a:pt x="3991674" y="1361805"/>
                </a:cubicBezTo>
                <a:close/>
                <a:moveTo>
                  <a:pt x="3991674" y="3010804"/>
                </a:moveTo>
                <a:cubicBezTo>
                  <a:pt x="3991674" y="3005122"/>
                  <a:pt x="3991733" y="2999453"/>
                  <a:pt x="3993045" y="2993823"/>
                </a:cubicBezTo>
                <a:cubicBezTo>
                  <a:pt x="3993003" y="2962495"/>
                  <a:pt x="3995452" y="2931610"/>
                  <a:pt x="4000509" y="2901366"/>
                </a:cubicBezTo>
                <a:lnTo>
                  <a:pt x="4001049" y="2894676"/>
                </a:lnTo>
                <a:cubicBezTo>
                  <a:pt x="4001218" y="2894671"/>
                  <a:pt x="4001387" y="2894666"/>
                  <a:pt x="4001555" y="2894613"/>
                </a:cubicBezTo>
                <a:cubicBezTo>
                  <a:pt x="4051831" y="2541747"/>
                  <a:pt x="4332870" y="2260970"/>
                  <a:pt x="4691720" y="2201572"/>
                </a:cubicBezTo>
                <a:lnTo>
                  <a:pt x="4691837" y="2200424"/>
                </a:lnTo>
                <a:cubicBezTo>
                  <a:pt x="4697146" y="2199414"/>
                  <a:pt x="4702474" y="2198466"/>
                  <a:pt x="4708050" y="2198885"/>
                </a:cubicBezTo>
                <a:cubicBezTo>
                  <a:pt x="4739233" y="2193328"/>
                  <a:pt x="4771126" y="2190347"/>
                  <a:pt x="4803512" y="2189820"/>
                </a:cubicBezTo>
                <a:lnTo>
                  <a:pt x="4820599" y="2188197"/>
                </a:lnTo>
                <a:lnTo>
                  <a:pt x="4820625" y="2188691"/>
                </a:lnTo>
                <a:lnTo>
                  <a:pt x="4821123" y="2188658"/>
                </a:lnTo>
                <a:lnTo>
                  <a:pt x="4821717" y="2200098"/>
                </a:lnTo>
                <a:cubicBezTo>
                  <a:pt x="4821717" y="2205779"/>
                  <a:pt x="4821658" y="2211446"/>
                  <a:pt x="4820346" y="2217074"/>
                </a:cubicBezTo>
                <a:cubicBezTo>
                  <a:pt x="4820389" y="2248409"/>
                  <a:pt x="4817938" y="2279300"/>
                  <a:pt x="4812879" y="2309550"/>
                </a:cubicBezTo>
                <a:lnTo>
                  <a:pt x="4812341" y="2316226"/>
                </a:lnTo>
                <a:cubicBezTo>
                  <a:pt x="4812171" y="2316231"/>
                  <a:pt x="4812003" y="2316236"/>
                  <a:pt x="4811835" y="2316289"/>
                </a:cubicBezTo>
                <a:cubicBezTo>
                  <a:pt x="4761560" y="2669154"/>
                  <a:pt x="4480521" y="2949931"/>
                  <a:pt x="4121670" y="3009330"/>
                </a:cubicBezTo>
                <a:lnTo>
                  <a:pt x="4121554" y="3010478"/>
                </a:lnTo>
                <a:cubicBezTo>
                  <a:pt x="4116243" y="3011489"/>
                  <a:pt x="4110914" y="3012437"/>
                  <a:pt x="4105337" y="3012018"/>
                </a:cubicBezTo>
                <a:cubicBezTo>
                  <a:pt x="4074165" y="3017572"/>
                  <a:pt x="4042285" y="3020553"/>
                  <a:pt x="4009911" y="3021080"/>
                </a:cubicBezTo>
                <a:lnTo>
                  <a:pt x="3992792" y="3022706"/>
                </a:lnTo>
                <a:lnTo>
                  <a:pt x="3992766" y="3022211"/>
                </a:lnTo>
                <a:lnTo>
                  <a:pt x="3992267" y="3022244"/>
                </a:lnTo>
                <a:cubicBezTo>
                  <a:pt x="3991701" y="3018442"/>
                  <a:pt x="3991674" y="3014626"/>
                  <a:pt x="3991674" y="3010804"/>
                </a:cubicBezTo>
                <a:close/>
                <a:moveTo>
                  <a:pt x="3991674" y="3058630"/>
                </a:moveTo>
                <a:lnTo>
                  <a:pt x="3992268" y="3047280"/>
                </a:lnTo>
                <a:lnTo>
                  <a:pt x="3992766" y="3047312"/>
                </a:lnTo>
                <a:lnTo>
                  <a:pt x="3992792" y="3046822"/>
                </a:lnTo>
                <a:lnTo>
                  <a:pt x="4009880" y="3048432"/>
                </a:lnTo>
                <a:cubicBezTo>
                  <a:pt x="4042265" y="3048955"/>
                  <a:pt x="4074158" y="3051913"/>
                  <a:pt x="4105341" y="3057426"/>
                </a:cubicBezTo>
                <a:cubicBezTo>
                  <a:pt x="4110917" y="3057010"/>
                  <a:pt x="4116245" y="3057951"/>
                  <a:pt x="4121554" y="3058953"/>
                </a:cubicBezTo>
                <a:lnTo>
                  <a:pt x="4121671" y="3060092"/>
                </a:lnTo>
                <a:cubicBezTo>
                  <a:pt x="4480521" y="3119024"/>
                  <a:pt x="4761560" y="3397595"/>
                  <a:pt x="4811836" y="3747690"/>
                </a:cubicBezTo>
                <a:cubicBezTo>
                  <a:pt x="4812004" y="3747743"/>
                  <a:pt x="4812173" y="3747748"/>
                  <a:pt x="4812342" y="3747753"/>
                </a:cubicBezTo>
                <a:lnTo>
                  <a:pt x="4812882" y="3754390"/>
                </a:lnTo>
                <a:cubicBezTo>
                  <a:pt x="4817939" y="3784397"/>
                  <a:pt x="4820389" y="3815039"/>
                  <a:pt x="4820346" y="3846121"/>
                </a:cubicBezTo>
                <a:cubicBezTo>
                  <a:pt x="4821658" y="3851707"/>
                  <a:pt x="4821717" y="3857331"/>
                  <a:pt x="4821717" y="3862969"/>
                </a:cubicBezTo>
                <a:cubicBezTo>
                  <a:pt x="4821717" y="3866761"/>
                  <a:pt x="4821690" y="3870547"/>
                  <a:pt x="4821124" y="3874319"/>
                </a:cubicBezTo>
                <a:lnTo>
                  <a:pt x="4820625" y="3874286"/>
                </a:lnTo>
                <a:lnTo>
                  <a:pt x="4820599" y="3874777"/>
                </a:lnTo>
                <a:lnTo>
                  <a:pt x="4803481" y="3873164"/>
                </a:lnTo>
                <a:cubicBezTo>
                  <a:pt x="4771106" y="3872641"/>
                  <a:pt x="4739226" y="3869683"/>
                  <a:pt x="4708054" y="3864173"/>
                </a:cubicBezTo>
                <a:cubicBezTo>
                  <a:pt x="4702477" y="3864589"/>
                  <a:pt x="4697148" y="3863648"/>
                  <a:pt x="4691837" y="3862645"/>
                </a:cubicBezTo>
                <a:lnTo>
                  <a:pt x="4691721" y="3861506"/>
                </a:lnTo>
                <a:cubicBezTo>
                  <a:pt x="4332870" y="3802574"/>
                  <a:pt x="4051831" y="3524002"/>
                  <a:pt x="4001556" y="3173908"/>
                </a:cubicBezTo>
                <a:cubicBezTo>
                  <a:pt x="4001388" y="3173856"/>
                  <a:pt x="4001220" y="3173851"/>
                  <a:pt x="4001050" y="3173846"/>
                </a:cubicBezTo>
                <a:lnTo>
                  <a:pt x="4000512" y="3167222"/>
                </a:lnTo>
                <a:cubicBezTo>
                  <a:pt x="3995453" y="3137210"/>
                  <a:pt x="3993003" y="3106561"/>
                  <a:pt x="3993045" y="3075472"/>
                </a:cubicBezTo>
                <a:cubicBezTo>
                  <a:pt x="3991733" y="3069889"/>
                  <a:pt x="3991674" y="3064266"/>
                  <a:pt x="3991674" y="3058630"/>
                </a:cubicBezTo>
                <a:close/>
                <a:moveTo>
                  <a:pt x="3293448" y="636203"/>
                </a:moveTo>
                <a:cubicBezTo>
                  <a:pt x="3346724" y="907109"/>
                  <a:pt x="3561567" y="1121906"/>
                  <a:pt x="3836757" y="1181049"/>
                </a:cubicBezTo>
                <a:cubicBezTo>
                  <a:pt x="3783482" y="910143"/>
                  <a:pt x="3568638" y="695346"/>
                  <a:pt x="3293448" y="636203"/>
                </a:cubicBezTo>
                <a:close/>
                <a:moveTo>
                  <a:pt x="3293448" y="2333028"/>
                </a:moveTo>
                <a:cubicBezTo>
                  <a:pt x="3346724" y="2603934"/>
                  <a:pt x="3561567" y="2818731"/>
                  <a:pt x="3836757" y="2877874"/>
                </a:cubicBezTo>
                <a:cubicBezTo>
                  <a:pt x="3783482" y="2606968"/>
                  <a:pt x="3568638" y="2392171"/>
                  <a:pt x="3293448" y="2333028"/>
                </a:cubicBezTo>
                <a:close/>
                <a:moveTo>
                  <a:pt x="3293446" y="2034258"/>
                </a:moveTo>
                <a:cubicBezTo>
                  <a:pt x="3568636" y="1975579"/>
                  <a:pt x="3783479" y="1762469"/>
                  <a:pt x="3836755" y="1493690"/>
                </a:cubicBezTo>
                <a:cubicBezTo>
                  <a:pt x="3561565" y="1552369"/>
                  <a:pt x="3346721" y="1765479"/>
                  <a:pt x="3293446" y="2034258"/>
                </a:cubicBezTo>
                <a:close/>
                <a:moveTo>
                  <a:pt x="3293446" y="3731083"/>
                </a:moveTo>
                <a:cubicBezTo>
                  <a:pt x="3568636" y="3672404"/>
                  <a:pt x="3783479" y="3459294"/>
                  <a:pt x="3836755" y="3190516"/>
                </a:cubicBezTo>
                <a:cubicBezTo>
                  <a:pt x="3561565" y="3249194"/>
                  <a:pt x="3346721" y="3462304"/>
                  <a:pt x="3293446" y="3731083"/>
                </a:cubicBezTo>
                <a:close/>
                <a:moveTo>
                  <a:pt x="3150081" y="503273"/>
                </a:moveTo>
                <a:lnTo>
                  <a:pt x="3150675" y="491833"/>
                </a:lnTo>
                <a:lnTo>
                  <a:pt x="3151173" y="491866"/>
                </a:lnTo>
                <a:lnTo>
                  <a:pt x="3151199" y="491372"/>
                </a:lnTo>
                <a:lnTo>
                  <a:pt x="3168287" y="492995"/>
                </a:lnTo>
                <a:cubicBezTo>
                  <a:pt x="3200672" y="493522"/>
                  <a:pt x="3232565" y="496503"/>
                  <a:pt x="3263748" y="502060"/>
                </a:cubicBezTo>
                <a:cubicBezTo>
                  <a:pt x="3269324" y="501641"/>
                  <a:pt x="3274652" y="502589"/>
                  <a:pt x="3279961" y="503599"/>
                </a:cubicBezTo>
                <a:lnTo>
                  <a:pt x="3280078" y="504747"/>
                </a:lnTo>
                <a:cubicBezTo>
                  <a:pt x="3638928" y="564145"/>
                  <a:pt x="3919967" y="844922"/>
                  <a:pt x="3970244" y="1197788"/>
                </a:cubicBezTo>
                <a:cubicBezTo>
                  <a:pt x="3970411" y="1197841"/>
                  <a:pt x="3970581" y="1197846"/>
                  <a:pt x="3970749" y="1197851"/>
                </a:cubicBezTo>
                <a:lnTo>
                  <a:pt x="3971290" y="1204541"/>
                </a:lnTo>
                <a:cubicBezTo>
                  <a:pt x="3976346" y="1234785"/>
                  <a:pt x="3978796" y="1265670"/>
                  <a:pt x="3978754" y="1296998"/>
                </a:cubicBezTo>
                <a:cubicBezTo>
                  <a:pt x="3980066" y="1302628"/>
                  <a:pt x="3980124" y="1308297"/>
                  <a:pt x="3980124" y="1313979"/>
                </a:cubicBezTo>
                <a:cubicBezTo>
                  <a:pt x="3980124" y="1317801"/>
                  <a:pt x="3980097" y="1321617"/>
                  <a:pt x="3979531" y="1325419"/>
                </a:cubicBezTo>
                <a:lnTo>
                  <a:pt x="3979032" y="1325386"/>
                </a:lnTo>
                <a:lnTo>
                  <a:pt x="3979006" y="1325881"/>
                </a:lnTo>
                <a:lnTo>
                  <a:pt x="3961888" y="1324255"/>
                </a:lnTo>
                <a:cubicBezTo>
                  <a:pt x="3929514" y="1323728"/>
                  <a:pt x="3897633" y="1320747"/>
                  <a:pt x="3866461" y="1315193"/>
                </a:cubicBezTo>
                <a:cubicBezTo>
                  <a:pt x="3860884" y="1315612"/>
                  <a:pt x="3855555" y="1314664"/>
                  <a:pt x="3850245" y="1313653"/>
                </a:cubicBezTo>
                <a:lnTo>
                  <a:pt x="3850129" y="1312505"/>
                </a:lnTo>
                <a:cubicBezTo>
                  <a:pt x="3491277" y="1253106"/>
                  <a:pt x="3210238" y="972329"/>
                  <a:pt x="3159963" y="619464"/>
                </a:cubicBezTo>
                <a:cubicBezTo>
                  <a:pt x="3159795" y="619411"/>
                  <a:pt x="3159627" y="619406"/>
                  <a:pt x="3159457" y="619401"/>
                </a:cubicBezTo>
                <a:lnTo>
                  <a:pt x="3158919" y="612725"/>
                </a:lnTo>
                <a:cubicBezTo>
                  <a:pt x="3153860" y="582475"/>
                  <a:pt x="3151410" y="551584"/>
                  <a:pt x="3151452" y="520249"/>
                </a:cubicBezTo>
                <a:cubicBezTo>
                  <a:pt x="3150140" y="514621"/>
                  <a:pt x="3150081" y="508954"/>
                  <a:pt x="3150081" y="503273"/>
                </a:cubicBezTo>
                <a:close/>
                <a:moveTo>
                  <a:pt x="3150081" y="2200098"/>
                </a:moveTo>
                <a:lnTo>
                  <a:pt x="3150675" y="2188658"/>
                </a:lnTo>
                <a:lnTo>
                  <a:pt x="3151173" y="2188691"/>
                </a:lnTo>
                <a:lnTo>
                  <a:pt x="3151199" y="2188197"/>
                </a:lnTo>
                <a:lnTo>
                  <a:pt x="3168287" y="2189820"/>
                </a:lnTo>
                <a:cubicBezTo>
                  <a:pt x="3200672" y="2190347"/>
                  <a:pt x="3232565" y="2193328"/>
                  <a:pt x="3263748" y="2198885"/>
                </a:cubicBezTo>
                <a:cubicBezTo>
                  <a:pt x="3269324" y="2198466"/>
                  <a:pt x="3274652" y="2199414"/>
                  <a:pt x="3279961" y="2200424"/>
                </a:cubicBezTo>
                <a:lnTo>
                  <a:pt x="3280078" y="2201572"/>
                </a:lnTo>
                <a:cubicBezTo>
                  <a:pt x="3638928" y="2260970"/>
                  <a:pt x="3919967" y="2541747"/>
                  <a:pt x="3970244" y="2894613"/>
                </a:cubicBezTo>
                <a:cubicBezTo>
                  <a:pt x="3970411" y="2894666"/>
                  <a:pt x="3970581" y="2894671"/>
                  <a:pt x="3970749" y="2894676"/>
                </a:cubicBezTo>
                <a:lnTo>
                  <a:pt x="3971290" y="2901366"/>
                </a:lnTo>
                <a:cubicBezTo>
                  <a:pt x="3976346" y="2931610"/>
                  <a:pt x="3978796" y="2962495"/>
                  <a:pt x="3978754" y="2993823"/>
                </a:cubicBezTo>
                <a:cubicBezTo>
                  <a:pt x="3980066" y="2999453"/>
                  <a:pt x="3980124" y="3005122"/>
                  <a:pt x="3980124" y="3010804"/>
                </a:cubicBezTo>
                <a:cubicBezTo>
                  <a:pt x="3980124" y="3014626"/>
                  <a:pt x="3980097" y="3018442"/>
                  <a:pt x="3979531" y="3022244"/>
                </a:cubicBezTo>
                <a:lnTo>
                  <a:pt x="3979032" y="3022211"/>
                </a:lnTo>
                <a:lnTo>
                  <a:pt x="3979006" y="3022706"/>
                </a:lnTo>
                <a:lnTo>
                  <a:pt x="3961888" y="3021080"/>
                </a:lnTo>
                <a:cubicBezTo>
                  <a:pt x="3929514" y="3020553"/>
                  <a:pt x="3897633" y="3017572"/>
                  <a:pt x="3866461" y="3012018"/>
                </a:cubicBezTo>
                <a:cubicBezTo>
                  <a:pt x="3860884" y="3012437"/>
                  <a:pt x="3855555" y="3011489"/>
                  <a:pt x="3850245" y="3010478"/>
                </a:cubicBezTo>
                <a:lnTo>
                  <a:pt x="3850129" y="3009330"/>
                </a:lnTo>
                <a:cubicBezTo>
                  <a:pt x="3491277" y="2949931"/>
                  <a:pt x="3210238" y="2669154"/>
                  <a:pt x="3159963" y="2316289"/>
                </a:cubicBezTo>
                <a:cubicBezTo>
                  <a:pt x="3159795" y="2316236"/>
                  <a:pt x="3159627" y="2316231"/>
                  <a:pt x="3159457" y="2316226"/>
                </a:cubicBezTo>
                <a:lnTo>
                  <a:pt x="3158919" y="2309550"/>
                </a:lnTo>
                <a:cubicBezTo>
                  <a:pt x="3153860" y="2279300"/>
                  <a:pt x="3151410" y="2248409"/>
                  <a:pt x="3151452" y="2217074"/>
                </a:cubicBezTo>
                <a:cubicBezTo>
                  <a:pt x="3150140" y="2211446"/>
                  <a:pt x="3150081" y="2205779"/>
                  <a:pt x="3150081" y="2200098"/>
                </a:cubicBezTo>
                <a:close/>
                <a:moveTo>
                  <a:pt x="3150081" y="3896923"/>
                </a:moveTo>
                <a:lnTo>
                  <a:pt x="3150675" y="3885483"/>
                </a:lnTo>
                <a:lnTo>
                  <a:pt x="3151173" y="3885516"/>
                </a:lnTo>
                <a:lnTo>
                  <a:pt x="3151199" y="3885022"/>
                </a:lnTo>
                <a:lnTo>
                  <a:pt x="3168287" y="3886645"/>
                </a:lnTo>
                <a:cubicBezTo>
                  <a:pt x="3200672" y="3887172"/>
                  <a:pt x="3232565" y="3890153"/>
                  <a:pt x="3263748" y="3895710"/>
                </a:cubicBezTo>
                <a:cubicBezTo>
                  <a:pt x="3269324" y="3895291"/>
                  <a:pt x="3274652" y="3896239"/>
                  <a:pt x="3279961" y="3897249"/>
                </a:cubicBezTo>
                <a:lnTo>
                  <a:pt x="3280078" y="3898397"/>
                </a:lnTo>
                <a:cubicBezTo>
                  <a:pt x="3514137" y="3937139"/>
                  <a:pt x="3715094" y="4070062"/>
                  <a:pt x="3840331" y="4255797"/>
                </a:cubicBezTo>
                <a:lnTo>
                  <a:pt x="3868775" y="4305008"/>
                </a:lnTo>
                <a:lnTo>
                  <a:pt x="3717725" y="4305008"/>
                </a:lnTo>
                <a:lnTo>
                  <a:pt x="3665602" y="4241205"/>
                </a:lnTo>
                <a:cubicBezTo>
                  <a:pt x="3568906" y="4136681"/>
                  <a:pt x="3439699" y="4061285"/>
                  <a:pt x="3293448" y="4029853"/>
                </a:cubicBezTo>
                <a:cubicBezTo>
                  <a:pt x="3310695" y="4117553"/>
                  <a:pt x="3344874" y="4199373"/>
                  <a:pt x="3392629" y="4271827"/>
                </a:cubicBezTo>
                <a:lnTo>
                  <a:pt x="3419311" y="4305008"/>
                </a:lnTo>
                <a:lnTo>
                  <a:pt x="3265201" y="4305008"/>
                </a:lnTo>
                <a:lnTo>
                  <a:pt x="3235080" y="4254710"/>
                </a:lnTo>
                <a:cubicBezTo>
                  <a:pt x="3197877" y="4179889"/>
                  <a:pt x="3172145" y="4098618"/>
                  <a:pt x="3159963" y="4013114"/>
                </a:cubicBezTo>
                <a:cubicBezTo>
                  <a:pt x="3159795" y="4013061"/>
                  <a:pt x="3159627" y="4013056"/>
                  <a:pt x="3159457" y="4013051"/>
                </a:cubicBezTo>
                <a:lnTo>
                  <a:pt x="3158919" y="4006375"/>
                </a:lnTo>
                <a:cubicBezTo>
                  <a:pt x="3153860" y="3976125"/>
                  <a:pt x="3151410" y="3945234"/>
                  <a:pt x="3151452" y="3913899"/>
                </a:cubicBezTo>
                <a:cubicBezTo>
                  <a:pt x="3150140" y="3908271"/>
                  <a:pt x="3150081" y="3902604"/>
                  <a:pt x="3150081" y="3896923"/>
                </a:cubicBezTo>
                <a:close/>
                <a:moveTo>
                  <a:pt x="3150079" y="469318"/>
                </a:moveTo>
                <a:cubicBezTo>
                  <a:pt x="3150079" y="463681"/>
                  <a:pt x="3150138" y="458057"/>
                  <a:pt x="3151450" y="452471"/>
                </a:cubicBezTo>
                <a:cubicBezTo>
                  <a:pt x="3151408" y="421389"/>
                  <a:pt x="3153857" y="390746"/>
                  <a:pt x="3158914" y="360740"/>
                </a:cubicBezTo>
                <a:lnTo>
                  <a:pt x="3159454" y="354103"/>
                </a:lnTo>
                <a:cubicBezTo>
                  <a:pt x="3159623" y="354098"/>
                  <a:pt x="3159792" y="354093"/>
                  <a:pt x="3159960" y="354040"/>
                </a:cubicBezTo>
                <a:cubicBezTo>
                  <a:pt x="3173111" y="262463"/>
                  <a:pt x="3202052" y="175780"/>
                  <a:pt x="3244173" y="96778"/>
                </a:cubicBezTo>
                <a:lnTo>
                  <a:pt x="3306807" y="0"/>
                </a:lnTo>
                <a:lnTo>
                  <a:pt x="3475182" y="0"/>
                </a:lnTo>
                <a:lnTo>
                  <a:pt x="3406954" y="76659"/>
                </a:lnTo>
                <a:cubicBezTo>
                  <a:pt x="3351687" y="153496"/>
                  <a:pt x="3312372" y="241952"/>
                  <a:pt x="3293446" y="337433"/>
                </a:cubicBezTo>
                <a:cubicBezTo>
                  <a:pt x="3476486" y="298404"/>
                  <a:pt x="3632827" y="191052"/>
                  <a:pt x="3732420" y="44350"/>
                </a:cubicBezTo>
                <a:lnTo>
                  <a:pt x="3754649" y="0"/>
                </a:lnTo>
                <a:lnTo>
                  <a:pt x="3903287" y="0"/>
                </a:lnTo>
                <a:lnTo>
                  <a:pt x="3851448" y="95636"/>
                </a:lnTo>
                <a:cubicBezTo>
                  <a:pt x="3727674" y="289169"/>
                  <a:pt x="3521481" y="428211"/>
                  <a:pt x="3280075" y="467856"/>
                </a:cubicBezTo>
                <a:lnTo>
                  <a:pt x="3279959" y="468995"/>
                </a:lnTo>
                <a:cubicBezTo>
                  <a:pt x="3274648" y="469998"/>
                  <a:pt x="3269319" y="470939"/>
                  <a:pt x="3263742" y="470523"/>
                </a:cubicBezTo>
                <a:cubicBezTo>
                  <a:pt x="3232570" y="476033"/>
                  <a:pt x="3200690" y="478991"/>
                  <a:pt x="3168316" y="479514"/>
                </a:cubicBezTo>
                <a:lnTo>
                  <a:pt x="3151197" y="481127"/>
                </a:lnTo>
                <a:lnTo>
                  <a:pt x="3151171" y="480636"/>
                </a:lnTo>
                <a:lnTo>
                  <a:pt x="3150672" y="480669"/>
                </a:lnTo>
                <a:cubicBezTo>
                  <a:pt x="3150106" y="476896"/>
                  <a:pt x="3150079" y="473110"/>
                  <a:pt x="3150079" y="469318"/>
                </a:cubicBezTo>
                <a:close/>
                <a:moveTo>
                  <a:pt x="3150079" y="2166144"/>
                </a:moveTo>
                <a:cubicBezTo>
                  <a:pt x="3150079" y="2160506"/>
                  <a:pt x="3150138" y="2154882"/>
                  <a:pt x="3151450" y="2149296"/>
                </a:cubicBezTo>
                <a:cubicBezTo>
                  <a:pt x="3151408" y="2118214"/>
                  <a:pt x="3153857" y="2087572"/>
                  <a:pt x="3158914" y="2057565"/>
                </a:cubicBezTo>
                <a:lnTo>
                  <a:pt x="3159454" y="2050928"/>
                </a:lnTo>
                <a:cubicBezTo>
                  <a:pt x="3159623" y="2050923"/>
                  <a:pt x="3159792" y="2050918"/>
                  <a:pt x="3159960" y="2050865"/>
                </a:cubicBezTo>
                <a:cubicBezTo>
                  <a:pt x="3210236" y="1700770"/>
                  <a:pt x="3491275" y="1422199"/>
                  <a:pt x="3850126" y="1363267"/>
                </a:cubicBezTo>
                <a:lnTo>
                  <a:pt x="3850243" y="1362128"/>
                </a:lnTo>
                <a:cubicBezTo>
                  <a:pt x="3855551" y="1361126"/>
                  <a:pt x="3860879" y="1360185"/>
                  <a:pt x="3866455" y="1360601"/>
                </a:cubicBezTo>
                <a:cubicBezTo>
                  <a:pt x="3897639" y="1355088"/>
                  <a:pt x="3929531" y="1352130"/>
                  <a:pt x="3961917" y="1351607"/>
                </a:cubicBezTo>
                <a:lnTo>
                  <a:pt x="3979004" y="1349997"/>
                </a:lnTo>
                <a:lnTo>
                  <a:pt x="3979030" y="1350487"/>
                </a:lnTo>
                <a:lnTo>
                  <a:pt x="3979528" y="1350455"/>
                </a:lnTo>
                <a:lnTo>
                  <a:pt x="3980122" y="1361805"/>
                </a:lnTo>
                <a:cubicBezTo>
                  <a:pt x="3980122" y="1367441"/>
                  <a:pt x="3980064" y="1373063"/>
                  <a:pt x="3978752" y="1378647"/>
                </a:cubicBezTo>
                <a:cubicBezTo>
                  <a:pt x="3978794" y="1409736"/>
                  <a:pt x="3976343" y="1440385"/>
                  <a:pt x="3971285" y="1470397"/>
                </a:cubicBezTo>
                <a:lnTo>
                  <a:pt x="3970746" y="1477021"/>
                </a:lnTo>
                <a:cubicBezTo>
                  <a:pt x="3970577" y="1477026"/>
                  <a:pt x="3970408" y="1477030"/>
                  <a:pt x="3970241" y="1477083"/>
                </a:cubicBezTo>
                <a:cubicBezTo>
                  <a:pt x="3919965" y="1827177"/>
                  <a:pt x="3638926" y="2105749"/>
                  <a:pt x="3280075" y="2164681"/>
                </a:cubicBezTo>
                <a:lnTo>
                  <a:pt x="3279959" y="2165820"/>
                </a:lnTo>
                <a:cubicBezTo>
                  <a:pt x="3274648" y="2166823"/>
                  <a:pt x="3269319" y="2167764"/>
                  <a:pt x="3263742" y="2167348"/>
                </a:cubicBezTo>
                <a:cubicBezTo>
                  <a:pt x="3232570" y="2172858"/>
                  <a:pt x="3200690" y="2175816"/>
                  <a:pt x="3168316" y="2176339"/>
                </a:cubicBezTo>
                <a:lnTo>
                  <a:pt x="3151197" y="2177952"/>
                </a:lnTo>
                <a:lnTo>
                  <a:pt x="3151171" y="2177461"/>
                </a:lnTo>
                <a:lnTo>
                  <a:pt x="3150672" y="2177494"/>
                </a:lnTo>
                <a:cubicBezTo>
                  <a:pt x="3150106" y="2173722"/>
                  <a:pt x="3150079" y="2169936"/>
                  <a:pt x="3150079" y="2166144"/>
                </a:cubicBezTo>
                <a:close/>
                <a:moveTo>
                  <a:pt x="3150079" y="3862969"/>
                </a:moveTo>
                <a:cubicBezTo>
                  <a:pt x="3150079" y="3857331"/>
                  <a:pt x="3150138" y="3851707"/>
                  <a:pt x="3151450" y="3846121"/>
                </a:cubicBezTo>
                <a:cubicBezTo>
                  <a:pt x="3151408" y="3815039"/>
                  <a:pt x="3153857" y="3784397"/>
                  <a:pt x="3158914" y="3754390"/>
                </a:cubicBezTo>
                <a:lnTo>
                  <a:pt x="3159454" y="3747753"/>
                </a:lnTo>
                <a:cubicBezTo>
                  <a:pt x="3159623" y="3747748"/>
                  <a:pt x="3159792" y="3747743"/>
                  <a:pt x="3159960" y="3747690"/>
                </a:cubicBezTo>
                <a:cubicBezTo>
                  <a:pt x="3210236" y="3397595"/>
                  <a:pt x="3491275" y="3119024"/>
                  <a:pt x="3850126" y="3060092"/>
                </a:cubicBezTo>
                <a:lnTo>
                  <a:pt x="3850243" y="3058953"/>
                </a:lnTo>
                <a:cubicBezTo>
                  <a:pt x="3855551" y="3057951"/>
                  <a:pt x="3860879" y="3057010"/>
                  <a:pt x="3866455" y="3057426"/>
                </a:cubicBezTo>
                <a:cubicBezTo>
                  <a:pt x="3897639" y="3051913"/>
                  <a:pt x="3929531" y="3048955"/>
                  <a:pt x="3961917" y="3048432"/>
                </a:cubicBezTo>
                <a:lnTo>
                  <a:pt x="3979004" y="3046822"/>
                </a:lnTo>
                <a:lnTo>
                  <a:pt x="3979030" y="3047312"/>
                </a:lnTo>
                <a:lnTo>
                  <a:pt x="3979528" y="3047280"/>
                </a:lnTo>
                <a:lnTo>
                  <a:pt x="3980122" y="3058630"/>
                </a:lnTo>
                <a:cubicBezTo>
                  <a:pt x="3980122" y="3064266"/>
                  <a:pt x="3980064" y="3069889"/>
                  <a:pt x="3978752" y="3075472"/>
                </a:cubicBezTo>
                <a:cubicBezTo>
                  <a:pt x="3978794" y="3106561"/>
                  <a:pt x="3976343" y="3137210"/>
                  <a:pt x="3971285" y="3167222"/>
                </a:cubicBezTo>
                <a:lnTo>
                  <a:pt x="3970746" y="3173846"/>
                </a:lnTo>
                <a:cubicBezTo>
                  <a:pt x="3970577" y="3173851"/>
                  <a:pt x="3970408" y="3173856"/>
                  <a:pt x="3970241" y="3173908"/>
                </a:cubicBezTo>
                <a:cubicBezTo>
                  <a:pt x="3919965" y="3524002"/>
                  <a:pt x="3638926" y="3802574"/>
                  <a:pt x="3280075" y="3861506"/>
                </a:cubicBezTo>
                <a:lnTo>
                  <a:pt x="3279959" y="3862645"/>
                </a:lnTo>
                <a:cubicBezTo>
                  <a:pt x="3274648" y="3863648"/>
                  <a:pt x="3269319" y="3864589"/>
                  <a:pt x="3263742" y="3864173"/>
                </a:cubicBezTo>
                <a:cubicBezTo>
                  <a:pt x="3232570" y="3869683"/>
                  <a:pt x="3200690" y="3872641"/>
                  <a:pt x="3168316" y="3873164"/>
                </a:cubicBezTo>
                <a:lnTo>
                  <a:pt x="3151197" y="3874777"/>
                </a:lnTo>
                <a:lnTo>
                  <a:pt x="3151171" y="3874286"/>
                </a:lnTo>
                <a:lnTo>
                  <a:pt x="3150672" y="3874319"/>
                </a:lnTo>
                <a:cubicBezTo>
                  <a:pt x="3150106" y="3870547"/>
                  <a:pt x="3150079" y="3866761"/>
                  <a:pt x="3150079" y="3862969"/>
                </a:cubicBezTo>
                <a:close/>
                <a:moveTo>
                  <a:pt x="2442890" y="1181049"/>
                </a:moveTo>
                <a:cubicBezTo>
                  <a:pt x="2718080" y="1121906"/>
                  <a:pt x="2932923" y="907109"/>
                  <a:pt x="2986199" y="636203"/>
                </a:cubicBezTo>
                <a:cubicBezTo>
                  <a:pt x="2711009" y="695346"/>
                  <a:pt x="2496165" y="910143"/>
                  <a:pt x="2442890" y="1181049"/>
                </a:cubicBezTo>
                <a:close/>
                <a:moveTo>
                  <a:pt x="2442890" y="1493690"/>
                </a:moveTo>
                <a:cubicBezTo>
                  <a:pt x="2496166" y="1762469"/>
                  <a:pt x="2711009" y="1975579"/>
                  <a:pt x="2986199" y="2034258"/>
                </a:cubicBezTo>
                <a:cubicBezTo>
                  <a:pt x="2932924" y="1765479"/>
                  <a:pt x="2718080" y="1552369"/>
                  <a:pt x="2442890" y="1493690"/>
                </a:cubicBezTo>
                <a:close/>
                <a:moveTo>
                  <a:pt x="2442890" y="2877874"/>
                </a:moveTo>
                <a:cubicBezTo>
                  <a:pt x="2718080" y="2818731"/>
                  <a:pt x="2932923" y="2603934"/>
                  <a:pt x="2986199" y="2333028"/>
                </a:cubicBezTo>
                <a:cubicBezTo>
                  <a:pt x="2711009" y="2392171"/>
                  <a:pt x="2496165" y="2606968"/>
                  <a:pt x="2442890" y="2877874"/>
                </a:cubicBezTo>
                <a:close/>
                <a:moveTo>
                  <a:pt x="2442890" y="3190516"/>
                </a:moveTo>
                <a:cubicBezTo>
                  <a:pt x="2496166" y="3459294"/>
                  <a:pt x="2711009" y="3672404"/>
                  <a:pt x="2986199" y="3731083"/>
                </a:cubicBezTo>
                <a:cubicBezTo>
                  <a:pt x="2932924" y="3462304"/>
                  <a:pt x="2718080" y="3249194"/>
                  <a:pt x="2442890" y="3190516"/>
                </a:cubicBezTo>
                <a:close/>
                <a:moveTo>
                  <a:pt x="2410871" y="4305008"/>
                </a:moveTo>
                <a:lnTo>
                  <a:pt x="2439316" y="4255797"/>
                </a:lnTo>
                <a:cubicBezTo>
                  <a:pt x="2564553" y="4070062"/>
                  <a:pt x="2765510" y="3937139"/>
                  <a:pt x="2999569" y="3898397"/>
                </a:cubicBezTo>
                <a:lnTo>
                  <a:pt x="2999686" y="3897249"/>
                </a:lnTo>
                <a:cubicBezTo>
                  <a:pt x="3004995" y="3896239"/>
                  <a:pt x="3010323" y="3895291"/>
                  <a:pt x="3015899" y="3895710"/>
                </a:cubicBezTo>
                <a:cubicBezTo>
                  <a:pt x="3047082" y="3890153"/>
                  <a:pt x="3078975" y="3887172"/>
                  <a:pt x="3111360" y="3886645"/>
                </a:cubicBezTo>
                <a:lnTo>
                  <a:pt x="3128448" y="3885022"/>
                </a:lnTo>
                <a:lnTo>
                  <a:pt x="3128474" y="3885516"/>
                </a:lnTo>
                <a:lnTo>
                  <a:pt x="3128972" y="3885483"/>
                </a:lnTo>
                <a:lnTo>
                  <a:pt x="3129566" y="3896923"/>
                </a:lnTo>
                <a:cubicBezTo>
                  <a:pt x="3129566" y="3902604"/>
                  <a:pt x="3129507" y="3908271"/>
                  <a:pt x="3128195" y="3913899"/>
                </a:cubicBezTo>
                <a:cubicBezTo>
                  <a:pt x="3128237" y="3945234"/>
                  <a:pt x="3125787" y="3976125"/>
                  <a:pt x="3120728" y="4006375"/>
                </a:cubicBezTo>
                <a:lnTo>
                  <a:pt x="3120190" y="4013051"/>
                </a:lnTo>
                <a:cubicBezTo>
                  <a:pt x="3120020" y="4013056"/>
                  <a:pt x="3119852" y="4013061"/>
                  <a:pt x="3119684" y="4013114"/>
                </a:cubicBezTo>
                <a:cubicBezTo>
                  <a:pt x="3107502" y="4098618"/>
                  <a:pt x="3081770" y="4179889"/>
                  <a:pt x="3044567" y="4254710"/>
                </a:cubicBezTo>
                <a:lnTo>
                  <a:pt x="3014445" y="4305008"/>
                </a:lnTo>
                <a:lnTo>
                  <a:pt x="2860336" y="4305008"/>
                </a:lnTo>
                <a:lnTo>
                  <a:pt x="2887018" y="4271827"/>
                </a:lnTo>
                <a:cubicBezTo>
                  <a:pt x="2934773" y="4199373"/>
                  <a:pt x="2968952" y="4117553"/>
                  <a:pt x="2986199" y="4029853"/>
                </a:cubicBezTo>
                <a:cubicBezTo>
                  <a:pt x="2839947" y="4061285"/>
                  <a:pt x="2710740" y="4136681"/>
                  <a:pt x="2614045" y="4241205"/>
                </a:cubicBezTo>
                <a:lnTo>
                  <a:pt x="2561922" y="4305008"/>
                </a:lnTo>
                <a:close/>
                <a:moveTo>
                  <a:pt x="2376360" y="0"/>
                </a:moveTo>
                <a:lnTo>
                  <a:pt x="2524998" y="0"/>
                </a:lnTo>
                <a:lnTo>
                  <a:pt x="2547226" y="44350"/>
                </a:lnTo>
                <a:cubicBezTo>
                  <a:pt x="2646819" y="191052"/>
                  <a:pt x="2803160" y="298404"/>
                  <a:pt x="2986199" y="337433"/>
                </a:cubicBezTo>
                <a:cubicBezTo>
                  <a:pt x="2967274" y="241952"/>
                  <a:pt x="2927959" y="153496"/>
                  <a:pt x="2872691" y="76659"/>
                </a:cubicBezTo>
                <a:lnTo>
                  <a:pt x="2804464" y="0"/>
                </a:lnTo>
                <a:lnTo>
                  <a:pt x="2972839" y="0"/>
                </a:lnTo>
                <a:lnTo>
                  <a:pt x="3035473" y="96778"/>
                </a:lnTo>
                <a:cubicBezTo>
                  <a:pt x="3077594" y="175780"/>
                  <a:pt x="3106535" y="262463"/>
                  <a:pt x="3119686" y="354040"/>
                </a:cubicBezTo>
                <a:cubicBezTo>
                  <a:pt x="3119853" y="354093"/>
                  <a:pt x="3120023" y="354098"/>
                  <a:pt x="3120191" y="354103"/>
                </a:cubicBezTo>
                <a:lnTo>
                  <a:pt x="3120732" y="360740"/>
                </a:lnTo>
                <a:cubicBezTo>
                  <a:pt x="3125788" y="390746"/>
                  <a:pt x="3128238" y="421389"/>
                  <a:pt x="3128196" y="452471"/>
                </a:cubicBezTo>
                <a:cubicBezTo>
                  <a:pt x="3129508" y="458057"/>
                  <a:pt x="3129566" y="463681"/>
                  <a:pt x="3129566" y="469318"/>
                </a:cubicBezTo>
                <a:cubicBezTo>
                  <a:pt x="3129566" y="473110"/>
                  <a:pt x="3129539" y="476896"/>
                  <a:pt x="3128973" y="480669"/>
                </a:cubicBezTo>
                <a:lnTo>
                  <a:pt x="3128474" y="480636"/>
                </a:lnTo>
                <a:lnTo>
                  <a:pt x="3128448" y="481127"/>
                </a:lnTo>
                <a:lnTo>
                  <a:pt x="3111330" y="479514"/>
                </a:lnTo>
                <a:cubicBezTo>
                  <a:pt x="3078956" y="478991"/>
                  <a:pt x="3047075" y="476033"/>
                  <a:pt x="3015903" y="470523"/>
                </a:cubicBezTo>
                <a:cubicBezTo>
                  <a:pt x="3010326" y="470939"/>
                  <a:pt x="3004997" y="469998"/>
                  <a:pt x="2999687" y="468995"/>
                </a:cubicBezTo>
                <a:lnTo>
                  <a:pt x="2999571" y="467856"/>
                </a:lnTo>
                <a:cubicBezTo>
                  <a:pt x="2758165" y="428211"/>
                  <a:pt x="2551973" y="289169"/>
                  <a:pt x="2428199" y="95636"/>
                </a:cubicBezTo>
                <a:close/>
                <a:moveTo>
                  <a:pt x="2299523" y="1313979"/>
                </a:moveTo>
                <a:cubicBezTo>
                  <a:pt x="2299523" y="1308297"/>
                  <a:pt x="2299582" y="1302628"/>
                  <a:pt x="2300894" y="1296998"/>
                </a:cubicBezTo>
                <a:cubicBezTo>
                  <a:pt x="2300852" y="1265670"/>
                  <a:pt x="2303301" y="1234785"/>
                  <a:pt x="2308358" y="1204541"/>
                </a:cubicBezTo>
                <a:lnTo>
                  <a:pt x="2308898" y="1197851"/>
                </a:lnTo>
                <a:cubicBezTo>
                  <a:pt x="2309067" y="1197846"/>
                  <a:pt x="2309236" y="1197841"/>
                  <a:pt x="2309404" y="1197788"/>
                </a:cubicBezTo>
                <a:cubicBezTo>
                  <a:pt x="2359680" y="844922"/>
                  <a:pt x="2640719" y="564145"/>
                  <a:pt x="2999570" y="504747"/>
                </a:cubicBezTo>
                <a:lnTo>
                  <a:pt x="2999687" y="503599"/>
                </a:lnTo>
                <a:cubicBezTo>
                  <a:pt x="3004995" y="502589"/>
                  <a:pt x="3010323" y="501641"/>
                  <a:pt x="3015899" y="502060"/>
                </a:cubicBezTo>
                <a:cubicBezTo>
                  <a:pt x="3047083" y="496503"/>
                  <a:pt x="3078975" y="493522"/>
                  <a:pt x="3111361" y="492995"/>
                </a:cubicBezTo>
                <a:lnTo>
                  <a:pt x="3128448" y="491372"/>
                </a:lnTo>
                <a:lnTo>
                  <a:pt x="3128474" y="491866"/>
                </a:lnTo>
                <a:lnTo>
                  <a:pt x="3128972" y="491833"/>
                </a:lnTo>
                <a:lnTo>
                  <a:pt x="3129566" y="503273"/>
                </a:lnTo>
                <a:cubicBezTo>
                  <a:pt x="3129566" y="508954"/>
                  <a:pt x="3129508" y="514621"/>
                  <a:pt x="3128196" y="520249"/>
                </a:cubicBezTo>
                <a:cubicBezTo>
                  <a:pt x="3128238" y="551584"/>
                  <a:pt x="3125787" y="582475"/>
                  <a:pt x="3120729" y="612725"/>
                </a:cubicBezTo>
                <a:lnTo>
                  <a:pt x="3120190" y="619401"/>
                </a:lnTo>
                <a:cubicBezTo>
                  <a:pt x="3120021" y="619406"/>
                  <a:pt x="3119852" y="619411"/>
                  <a:pt x="3119685" y="619464"/>
                </a:cubicBezTo>
                <a:cubicBezTo>
                  <a:pt x="3069409" y="972329"/>
                  <a:pt x="2788370" y="1253106"/>
                  <a:pt x="2429519" y="1312505"/>
                </a:cubicBezTo>
                <a:lnTo>
                  <a:pt x="2429403" y="1313653"/>
                </a:lnTo>
                <a:cubicBezTo>
                  <a:pt x="2424092" y="1314664"/>
                  <a:pt x="2418763" y="1315612"/>
                  <a:pt x="2413186" y="1315193"/>
                </a:cubicBezTo>
                <a:cubicBezTo>
                  <a:pt x="2382014" y="1320747"/>
                  <a:pt x="2350134" y="1323728"/>
                  <a:pt x="2317760" y="1324255"/>
                </a:cubicBezTo>
                <a:lnTo>
                  <a:pt x="2300641" y="1325881"/>
                </a:lnTo>
                <a:lnTo>
                  <a:pt x="2300615" y="1325386"/>
                </a:lnTo>
                <a:lnTo>
                  <a:pt x="2300116" y="1325419"/>
                </a:lnTo>
                <a:cubicBezTo>
                  <a:pt x="2299550" y="1321617"/>
                  <a:pt x="2299523" y="1317801"/>
                  <a:pt x="2299523" y="1313979"/>
                </a:cubicBezTo>
                <a:close/>
                <a:moveTo>
                  <a:pt x="2299523" y="1361805"/>
                </a:moveTo>
                <a:lnTo>
                  <a:pt x="2300117" y="1350455"/>
                </a:lnTo>
                <a:lnTo>
                  <a:pt x="2300615" y="1350487"/>
                </a:lnTo>
                <a:lnTo>
                  <a:pt x="2300641" y="1349997"/>
                </a:lnTo>
                <a:lnTo>
                  <a:pt x="2317729" y="1351607"/>
                </a:lnTo>
                <a:cubicBezTo>
                  <a:pt x="2350114" y="1352130"/>
                  <a:pt x="2382007" y="1355088"/>
                  <a:pt x="2413190" y="1360601"/>
                </a:cubicBezTo>
                <a:cubicBezTo>
                  <a:pt x="2418766" y="1360185"/>
                  <a:pt x="2424094" y="1361126"/>
                  <a:pt x="2429403" y="1362128"/>
                </a:cubicBezTo>
                <a:lnTo>
                  <a:pt x="2429520" y="1363267"/>
                </a:lnTo>
                <a:cubicBezTo>
                  <a:pt x="2788370" y="1422199"/>
                  <a:pt x="3069409" y="1700770"/>
                  <a:pt x="3119686" y="2050865"/>
                </a:cubicBezTo>
                <a:cubicBezTo>
                  <a:pt x="3119853" y="2050918"/>
                  <a:pt x="3120023" y="2050923"/>
                  <a:pt x="3120191" y="2050928"/>
                </a:cubicBezTo>
                <a:lnTo>
                  <a:pt x="3120732" y="2057565"/>
                </a:lnTo>
                <a:cubicBezTo>
                  <a:pt x="3125788" y="2087572"/>
                  <a:pt x="3128238" y="2118214"/>
                  <a:pt x="3128196" y="2149296"/>
                </a:cubicBezTo>
                <a:cubicBezTo>
                  <a:pt x="3129508" y="2154882"/>
                  <a:pt x="3129566" y="2160506"/>
                  <a:pt x="3129566" y="2166144"/>
                </a:cubicBezTo>
                <a:cubicBezTo>
                  <a:pt x="3129566" y="2169936"/>
                  <a:pt x="3129539" y="2173722"/>
                  <a:pt x="3128973" y="2177494"/>
                </a:cubicBezTo>
                <a:lnTo>
                  <a:pt x="3128474" y="2177461"/>
                </a:lnTo>
                <a:lnTo>
                  <a:pt x="3128448" y="2177952"/>
                </a:lnTo>
                <a:lnTo>
                  <a:pt x="3111330" y="2176339"/>
                </a:lnTo>
                <a:cubicBezTo>
                  <a:pt x="3078956" y="2175816"/>
                  <a:pt x="3047075" y="2172858"/>
                  <a:pt x="3015903" y="2167348"/>
                </a:cubicBezTo>
                <a:cubicBezTo>
                  <a:pt x="3010326" y="2167764"/>
                  <a:pt x="3004997" y="2166823"/>
                  <a:pt x="2999687" y="2165820"/>
                </a:cubicBezTo>
                <a:lnTo>
                  <a:pt x="2999571" y="2164681"/>
                </a:lnTo>
                <a:cubicBezTo>
                  <a:pt x="2640719" y="2105749"/>
                  <a:pt x="2359680" y="1827177"/>
                  <a:pt x="2309405" y="1477083"/>
                </a:cubicBezTo>
                <a:cubicBezTo>
                  <a:pt x="2309237" y="1477030"/>
                  <a:pt x="2309069" y="1477026"/>
                  <a:pt x="2308899" y="1477021"/>
                </a:cubicBezTo>
                <a:lnTo>
                  <a:pt x="2308361" y="1470397"/>
                </a:lnTo>
                <a:cubicBezTo>
                  <a:pt x="2303302" y="1440385"/>
                  <a:pt x="2300852" y="1409736"/>
                  <a:pt x="2300894" y="1378647"/>
                </a:cubicBezTo>
                <a:cubicBezTo>
                  <a:pt x="2299582" y="1373063"/>
                  <a:pt x="2299523" y="1367441"/>
                  <a:pt x="2299523" y="1361805"/>
                </a:cubicBezTo>
                <a:close/>
                <a:moveTo>
                  <a:pt x="2299523" y="3010804"/>
                </a:moveTo>
                <a:cubicBezTo>
                  <a:pt x="2299523" y="3005122"/>
                  <a:pt x="2299582" y="2999453"/>
                  <a:pt x="2300894" y="2993823"/>
                </a:cubicBezTo>
                <a:cubicBezTo>
                  <a:pt x="2300852" y="2962495"/>
                  <a:pt x="2303301" y="2931610"/>
                  <a:pt x="2308358" y="2901366"/>
                </a:cubicBezTo>
                <a:lnTo>
                  <a:pt x="2308898" y="2894676"/>
                </a:lnTo>
                <a:cubicBezTo>
                  <a:pt x="2309067" y="2894671"/>
                  <a:pt x="2309236" y="2894666"/>
                  <a:pt x="2309404" y="2894613"/>
                </a:cubicBezTo>
                <a:cubicBezTo>
                  <a:pt x="2359680" y="2541747"/>
                  <a:pt x="2640719" y="2260970"/>
                  <a:pt x="2999570" y="2201572"/>
                </a:cubicBezTo>
                <a:lnTo>
                  <a:pt x="2999687" y="2200424"/>
                </a:lnTo>
                <a:cubicBezTo>
                  <a:pt x="3004995" y="2199414"/>
                  <a:pt x="3010323" y="2198466"/>
                  <a:pt x="3015899" y="2198885"/>
                </a:cubicBezTo>
                <a:cubicBezTo>
                  <a:pt x="3047083" y="2193328"/>
                  <a:pt x="3078975" y="2190347"/>
                  <a:pt x="3111361" y="2189820"/>
                </a:cubicBezTo>
                <a:lnTo>
                  <a:pt x="3128448" y="2188197"/>
                </a:lnTo>
                <a:lnTo>
                  <a:pt x="3128474" y="2188691"/>
                </a:lnTo>
                <a:lnTo>
                  <a:pt x="3128972" y="2188658"/>
                </a:lnTo>
                <a:lnTo>
                  <a:pt x="3129566" y="2200098"/>
                </a:lnTo>
                <a:cubicBezTo>
                  <a:pt x="3129566" y="2205779"/>
                  <a:pt x="3129508" y="2211446"/>
                  <a:pt x="3128196" y="2217074"/>
                </a:cubicBezTo>
                <a:cubicBezTo>
                  <a:pt x="3128238" y="2248409"/>
                  <a:pt x="3125787" y="2279300"/>
                  <a:pt x="3120729" y="2309550"/>
                </a:cubicBezTo>
                <a:lnTo>
                  <a:pt x="3120190" y="2316226"/>
                </a:lnTo>
                <a:cubicBezTo>
                  <a:pt x="3120021" y="2316231"/>
                  <a:pt x="3119852" y="2316236"/>
                  <a:pt x="3119685" y="2316289"/>
                </a:cubicBezTo>
                <a:cubicBezTo>
                  <a:pt x="3069409" y="2669154"/>
                  <a:pt x="2788370" y="2949931"/>
                  <a:pt x="2429519" y="3009330"/>
                </a:cubicBezTo>
                <a:lnTo>
                  <a:pt x="2429403" y="3010478"/>
                </a:lnTo>
                <a:cubicBezTo>
                  <a:pt x="2424092" y="3011489"/>
                  <a:pt x="2418763" y="3012437"/>
                  <a:pt x="2413186" y="3012018"/>
                </a:cubicBezTo>
                <a:cubicBezTo>
                  <a:pt x="2382014" y="3017572"/>
                  <a:pt x="2350134" y="3020553"/>
                  <a:pt x="2317760" y="3021080"/>
                </a:cubicBezTo>
                <a:lnTo>
                  <a:pt x="2300641" y="3022706"/>
                </a:lnTo>
                <a:lnTo>
                  <a:pt x="2300615" y="3022211"/>
                </a:lnTo>
                <a:lnTo>
                  <a:pt x="2300116" y="3022244"/>
                </a:lnTo>
                <a:cubicBezTo>
                  <a:pt x="2299550" y="3018442"/>
                  <a:pt x="2299523" y="3014626"/>
                  <a:pt x="2299523" y="3010804"/>
                </a:cubicBezTo>
                <a:close/>
                <a:moveTo>
                  <a:pt x="2299523" y="3058630"/>
                </a:moveTo>
                <a:lnTo>
                  <a:pt x="2300117" y="3047280"/>
                </a:lnTo>
                <a:lnTo>
                  <a:pt x="2300615" y="3047312"/>
                </a:lnTo>
                <a:lnTo>
                  <a:pt x="2300641" y="3046822"/>
                </a:lnTo>
                <a:lnTo>
                  <a:pt x="2317729" y="3048432"/>
                </a:lnTo>
                <a:cubicBezTo>
                  <a:pt x="2350114" y="3048955"/>
                  <a:pt x="2382007" y="3051913"/>
                  <a:pt x="2413190" y="3057426"/>
                </a:cubicBezTo>
                <a:cubicBezTo>
                  <a:pt x="2418766" y="3057010"/>
                  <a:pt x="2424094" y="3057951"/>
                  <a:pt x="2429403" y="3058953"/>
                </a:cubicBezTo>
                <a:lnTo>
                  <a:pt x="2429520" y="3060092"/>
                </a:lnTo>
                <a:cubicBezTo>
                  <a:pt x="2788370" y="3119024"/>
                  <a:pt x="3069409" y="3397595"/>
                  <a:pt x="3119686" y="3747690"/>
                </a:cubicBezTo>
                <a:cubicBezTo>
                  <a:pt x="3119853" y="3747743"/>
                  <a:pt x="3120023" y="3747748"/>
                  <a:pt x="3120191" y="3747753"/>
                </a:cubicBezTo>
                <a:lnTo>
                  <a:pt x="3120732" y="3754390"/>
                </a:lnTo>
                <a:cubicBezTo>
                  <a:pt x="3125788" y="3784397"/>
                  <a:pt x="3128238" y="3815039"/>
                  <a:pt x="3128196" y="3846121"/>
                </a:cubicBezTo>
                <a:cubicBezTo>
                  <a:pt x="3129508" y="3851707"/>
                  <a:pt x="3129566" y="3857331"/>
                  <a:pt x="3129566" y="3862969"/>
                </a:cubicBezTo>
                <a:cubicBezTo>
                  <a:pt x="3129566" y="3866761"/>
                  <a:pt x="3129539" y="3870547"/>
                  <a:pt x="3128973" y="3874319"/>
                </a:cubicBezTo>
                <a:lnTo>
                  <a:pt x="3128474" y="3874286"/>
                </a:lnTo>
                <a:lnTo>
                  <a:pt x="3128448" y="3874777"/>
                </a:lnTo>
                <a:lnTo>
                  <a:pt x="3111330" y="3873164"/>
                </a:lnTo>
                <a:cubicBezTo>
                  <a:pt x="3078956" y="3872641"/>
                  <a:pt x="3047075" y="3869683"/>
                  <a:pt x="3015903" y="3864173"/>
                </a:cubicBezTo>
                <a:cubicBezTo>
                  <a:pt x="3010326" y="3864589"/>
                  <a:pt x="3004997" y="3863648"/>
                  <a:pt x="2999687" y="3862645"/>
                </a:cubicBezTo>
                <a:lnTo>
                  <a:pt x="2999571" y="3861506"/>
                </a:lnTo>
                <a:cubicBezTo>
                  <a:pt x="2640719" y="3802574"/>
                  <a:pt x="2359680" y="3524002"/>
                  <a:pt x="2309405" y="3173908"/>
                </a:cubicBezTo>
                <a:cubicBezTo>
                  <a:pt x="2309237" y="3173856"/>
                  <a:pt x="2309069" y="3173851"/>
                  <a:pt x="2308899" y="3173846"/>
                </a:cubicBezTo>
                <a:lnTo>
                  <a:pt x="2308361" y="3167222"/>
                </a:lnTo>
                <a:cubicBezTo>
                  <a:pt x="2303302" y="3137210"/>
                  <a:pt x="2300852" y="3106561"/>
                  <a:pt x="2300894" y="3075472"/>
                </a:cubicBezTo>
                <a:cubicBezTo>
                  <a:pt x="2299582" y="3069889"/>
                  <a:pt x="2299523" y="3064266"/>
                  <a:pt x="2299523" y="3058630"/>
                </a:cubicBezTo>
                <a:close/>
                <a:moveTo>
                  <a:pt x="1601297" y="636203"/>
                </a:moveTo>
                <a:cubicBezTo>
                  <a:pt x="1654573" y="907109"/>
                  <a:pt x="1869416" y="1121906"/>
                  <a:pt x="2144606" y="1181049"/>
                </a:cubicBezTo>
                <a:cubicBezTo>
                  <a:pt x="2091331" y="910143"/>
                  <a:pt x="1876487" y="695346"/>
                  <a:pt x="1601297" y="636203"/>
                </a:cubicBezTo>
                <a:close/>
                <a:moveTo>
                  <a:pt x="1601297" y="2333028"/>
                </a:moveTo>
                <a:cubicBezTo>
                  <a:pt x="1654573" y="2603934"/>
                  <a:pt x="1869416" y="2818731"/>
                  <a:pt x="2144606" y="2877874"/>
                </a:cubicBezTo>
                <a:cubicBezTo>
                  <a:pt x="2091331" y="2606968"/>
                  <a:pt x="1876487" y="2392171"/>
                  <a:pt x="1601297" y="2333028"/>
                </a:cubicBezTo>
                <a:close/>
                <a:moveTo>
                  <a:pt x="1601295" y="2034258"/>
                </a:moveTo>
                <a:cubicBezTo>
                  <a:pt x="1876485" y="1975579"/>
                  <a:pt x="2091328" y="1762469"/>
                  <a:pt x="2144604" y="1493690"/>
                </a:cubicBezTo>
                <a:cubicBezTo>
                  <a:pt x="1869414" y="1552369"/>
                  <a:pt x="1654570" y="1765479"/>
                  <a:pt x="1601295" y="2034258"/>
                </a:cubicBezTo>
                <a:close/>
                <a:moveTo>
                  <a:pt x="1601295" y="3731083"/>
                </a:moveTo>
                <a:cubicBezTo>
                  <a:pt x="1876485" y="3672404"/>
                  <a:pt x="2091328" y="3459294"/>
                  <a:pt x="2144604" y="3190516"/>
                </a:cubicBezTo>
                <a:cubicBezTo>
                  <a:pt x="1869414" y="3249194"/>
                  <a:pt x="1654570" y="3462304"/>
                  <a:pt x="1601295" y="3731083"/>
                </a:cubicBezTo>
                <a:close/>
                <a:moveTo>
                  <a:pt x="1457930" y="503273"/>
                </a:moveTo>
                <a:lnTo>
                  <a:pt x="1458524" y="491833"/>
                </a:lnTo>
                <a:lnTo>
                  <a:pt x="1459022" y="491866"/>
                </a:lnTo>
                <a:lnTo>
                  <a:pt x="1459048" y="491372"/>
                </a:lnTo>
                <a:lnTo>
                  <a:pt x="1476135" y="492995"/>
                </a:lnTo>
                <a:cubicBezTo>
                  <a:pt x="1508521" y="493522"/>
                  <a:pt x="1540413" y="496503"/>
                  <a:pt x="1571597" y="502060"/>
                </a:cubicBezTo>
                <a:cubicBezTo>
                  <a:pt x="1577173" y="501641"/>
                  <a:pt x="1582501" y="502589"/>
                  <a:pt x="1587809" y="503599"/>
                </a:cubicBezTo>
                <a:lnTo>
                  <a:pt x="1587926" y="504747"/>
                </a:lnTo>
                <a:cubicBezTo>
                  <a:pt x="1946777" y="564145"/>
                  <a:pt x="2227816" y="844922"/>
                  <a:pt x="2278092" y="1197788"/>
                </a:cubicBezTo>
                <a:cubicBezTo>
                  <a:pt x="2278260" y="1197841"/>
                  <a:pt x="2278429" y="1197846"/>
                  <a:pt x="2278598" y="1197851"/>
                </a:cubicBezTo>
                <a:lnTo>
                  <a:pt x="2279138" y="1204541"/>
                </a:lnTo>
                <a:cubicBezTo>
                  <a:pt x="2284195" y="1234785"/>
                  <a:pt x="2286644" y="1265670"/>
                  <a:pt x="2286602" y="1296998"/>
                </a:cubicBezTo>
                <a:cubicBezTo>
                  <a:pt x="2287914" y="1302628"/>
                  <a:pt x="2287973" y="1308297"/>
                  <a:pt x="2287973" y="1313979"/>
                </a:cubicBezTo>
                <a:cubicBezTo>
                  <a:pt x="2287973" y="1317801"/>
                  <a:pt x="2287946" y="1321617"/>
                  <a:pt x="2287380" y="1325419"/>
                </a:cubicBezTo>
                <a:lnTo>
                  <a:pt x="2286881" y="1325386"/>
                </a:lnTo>
                <a:lnTo>
                  <a:pt x="2286855" y="1325881"/>
                </a:lnTo>
                <a:lnTo>
                  <a:pt x="2269736" y="1324255"/>
                </a:lnTo>
                <a:cubicBezTo>
                  <a:pt x="2237362" y="1323728"/>
                  <a:pt x="2205482" y="1320747"/>
                  <a:pt x="2174310" y="1315193"/>
                </a:cubicBezTo>
                <a:cubicBezTo>
                  <a:pt x="2168733" y="1315612"/>
                  <a:pt x="2163404" y="1314664"/>
                  <a:pt x="2158093" y="1313653"/>
                </a:cubicBezTo>
                <a:lnTo>
                  <a:pt x="2157977" y="1312505"/>
                </a:lnTo>
                <a:cubicBezTo>
                  <a:pt x="1799126" y="1253106"/>
                  <a:pt x="1518087" y="972329"/>
                  <a:pt x="1467811" y="619464"/>
                </a:cubicBezTo>
                <a:cubicBezTo>
                  <a:pt x="1467644" y="619411"/>
                  <a:pt x="1467475" y="619406"/>
                  <a:pt x="1467306" y="619401"/>
                </a:cubicBezTo>
                <a:lnTo>
                  <a:pt x="1466767" y="612725"/>
                </a:lnTo>
                <a:cubicBezTo>
                  <a:pt x="1461709" y="582475"/>
                  <a:pt x="1459258" y="551584"/>
                  <a:pt x="1459300" y="520249"/>
                </a:cubicBezTo>
                <a:cubicBezTo>
                  <a:pt x="1457988" y="514621"/>
                  <a:pt x="1457930" y="508954"/>
                  <a:pt x="1457930" y="503273"/>
                </a:cubicBezTo>
                <a:close/>
                <a:moveTo>
                  <a:pt x="1457930" y="2200098"/>
                </a:moveTo>
                <a:lnTo>
                  <a:pt x="1458524" y="2188658"/>
                </a:lnTo>
                <a:lnTo>
                  <a:pt x="1459022" y="2188691"/>
                </a:lnTo>
                <a:lnTo>
                  <a:pt x="1459048" y="2188197"/>
                </a:lnTo>
                <a:lnTo>
                  <a:pt x="1476135" y="2189820"/>
                </a:lnTo>
                <a:cubicBezTo>
                  <a:pt x="1508521" y="2190347"/>
                  <a:pt x="1540413" y="2193328"/>
                  <a:pt x="1571597" y="2198885"/>
                </a:cubicBezTo>
                <a:cubicBezTo>
                  <a:pt x="1577173" y="2198466"/>
                  <a:pt x="1582501" y="2199414"/>
                  <a:pt x="1587809" y="2200424"/>
                </a:cubicBezTo>
                <a:lnTo>
                  <a:pt x="1587926" y="2201572"/>
                </a:lnTo>
                <a:cubicBezTo>
                  <a:pt x="1946777" y="2260970"/>
                  <a:pt x="2227816" y="2541747"/>
                  <a:pt x="2278092" y="2894613"/>
                </a:cubicBezTo>
                <a:cubicBezTo>
                  <a:pt x="2278260" y="2894666"/>
                  <a:pt x="2278429" y="2894671"/>
                  <a:pt x="2278598" y="2894676"/>
                </a:cubicBezTo>
                <a:lnTo>
                  <a:pt x="2279138" y="2901366"/>
                </a:lnTo>
                <a:cubicBezTo>
                  <a:pt x="2284195" y="2931610"/>
                  <a:pt x="2286644" y="2962495"/>
                  <a:pt x="2286602" y="2993823"/>
                </a:cubicBezTo>
                <a:cubicBezTo>
                  <a:pt x="2287914" y="2999453"/>
                  <a:pt x="2287973" y="3005122"/>
                  <a:pt x="2287973" y="3010804"/>
                </a:cubicBezTo>
                <a:cubicBezTo>
                  <a:pt x="2287973" y="3014626"/>
                  <a:pt x="2287946" y="3018442"/>
                  <a:pt x="2287380" y="3022244"/>
                </a:cubicBezTo>
                <a:lnTo>
                  <a:pt x="2286881" y="3022211"/>
                </a:lnTo>
                <a:lnTo>
                  <a:pt x="2286855" y="3022706"/>
                </a:lnTo>
                <a:lnTo>
                  <a:pt x="2269736" y="3021080"/>
                </a:lnTo>
                <a:cubicBezTo>
                  <a:pt x="2237362" y="3020553"/>
                  <a:pt x="2205482" y="3017572"/>
                  <a:pt x="2174310" y="3012018"/>
                </a:cubicBezTo>
                <a:cubicBezTo>
                  <a:pt x="2168733" y="3012437"/>
                  <a:pt x="2163404" y="3011489"/>
                  <a:pt x="2158093" y="3010478"/>
                </a:cubicBezTo>
                <a:lnTo>
                  <a:pt x="2157977" y="3009330"/>
                </a:lnTo>
                <a:cubicBezTo>
                  <a:pt x="1799126" y="2949931"/>
                  <a:pt x="1518087" y="2669154"/>
                  <a:pt x="1467811" y="2316289"/>
                </a:cubicBezTo>
                <a:cubicBezTo>
                  <a:pt x="1467644" y="2316236"/>
                  <a:pt x="1467475" y="2316231"/>
                  <a:pt x="1467306" y="2316226"/>
                </a:cubicBezTo>
                <a:lnTo>
                  <a:pt x="1466767" y="2309550"/>
                </a:lnTo>
                <a:cubicBezTo>
                  <a:pt x="1461709" y="2279300"/>
                  <a:pt x="1459258" y="2248409"/>
                  <a:pt x="1459300" y="2217074"/>
                </a:cubicBezTo>
                <a:cubicBezTo>
                  <a:pt x="1457988" y="2211446"/>
                  <a:pt x="1457930" y="2205779"/>
                  <a:pt x="1457930" y="2200098"/>
                </a:cubicBezTo>
                <a:close/>
                <a:moveTo>
                  <a:pt x="1457930" y="3896923"/>
                </a:moveTo>
                <a:lnTo>
                  <a:pt x="1458524" y="3885483"/>
                </a:lnTo>
                <a:lnTo>
                  <a:pt x="1459022" y="3885516"/>
                </a:lnTo>
                <a:lnTo>
                  <a:pt x="1459048" y="3885022"/>
                </a:lnTo>
                <a:lnTo>
                  <a:pt x="1476135" y="3886645"/>
                </a:lnTo>
                <a:cubicBezTo>
                  <a:pt x="1508521" y="3887172"/>
                  <a:pt x="1540413" y="3890153"/>
                  <a:pt x="1571597" y="3895710"/>
                </a:cubicBezTo>
                <a:cubicBezTo>
                  <a:pt x="1577173" y="3895291"/>
                  <a:pt x="1582501" y="3896239"/>
                  <a:pt x="1587809" y="3897249"/>
                </a:cubicBezTo>
                <a:lnTo>
                  <a:pt x="1587926" y="3898397"/>
                </a:lnTo>
                <a:cubicBezTo>
                  <a:pt x="1821986" y="3937139"/>
                  <a:pt x="2022942" y="4070062"/>
                  <a:pt x="2148179" y="4255797"/>
                </a:cubicBezTo>
                <a:lnTo>
                  <a:pt x="2176624" y="4305008"/>
                </a:lnTo>
                <a:lnTo>
                  <a:pt x="2025574" y="4305008"/>
                </a:lnTo>
                <a:lnTo>
                  <a:pt x="1973451" y="4241205"/>
                </a:lnTo>
                <a:cubicBezTo>
                  <a:pt x="1876755" y="4136681"/>
                  <a:pt x="1747549" y="4061285"/>
                  <a:pt x="1601297" y="4029853"/>
                </a:cubicBezTo>
                <a:cubicBezTo>
                  <a:pt x="1618544" y="4117553"/>
                  <a:pt x="1652724" y="4199373"/>
                  <a:pt x="1700478" y="4271827"/>
                </a:cubicBezTo>
                <a:lnTo>
                  <a:pt x="1727160" y="4305008"/>
                </a:lnTo>
                <a:lnTo>
                  <a:pt x="1573050" y="4305008"/>
                </a:lnTo>
                <a:lnTo>
                  <a:pt x="1542929" y="4254710"/>
                </a:lnTo>
                <a:cubicBezTo>
                  <a:pt x="1505726" y="4179889"/>
                  <a:pt x="1479994" y="4098618"/>
                  <a:pt x="1467811" y="4013114"/>
                </a:cubicBezTo>
                <a:cubicBezTo>
                  <a:pt x="1467644" y="4013061"/>
                  <a:pt x="1467475" y="4013056"/>
                  <a:pt x="1467306" y="4013051"/>
                </a:cubicBezTo>
                <a:lnTo>
                  <a:pt x="1466767" y="4006375"/>
                </a:lnTo>
                <a:cubicBezTo>
                  <a:pt x="1461709" y="3976125"/>
                  <a:pt x="1459258" y="3945234"/>
                  <a:pt x="1459300" y="3913899"/>
                </a:cubicBezTo>
                <a:cubicBezTo>
                  <a:pt x="1457988" y="3908271"/>
                  <a:pt x="1457930" y="3902604"/>
                  <a:pt x="1457930" y="3896923"/>
                </a:cubicBezTo>
                <a:close/>
                <a:moveTo>
                  <a:pt x="1457928" y="469318"/>
                </a:moveTo>
                <a:cubicBezTo>
                  <a:pt x="1457928" y="463681"/>
                  <a:pt x="1457986" y="458057"/>
                  <a:pt x="1459298" y="452471"/>
                </a:cubicBezTo>
                <a:cubicBezTo>
                  <a:pt x="1459256" y="421389"/>
                  <a:pt x="1461706" y="390746"/>
                  <a:pt x="1466762" y="360740"/>
                </a:cubicBezTo>
                <a:lnTo>
                  <a:pt x="1467303" y="354103"/>
                </a:lnTo>
                <a:cubicBezTo>
                  <a:pt x="1467471" y="354098"/>
                  <a:pt x="1467641" y="354093"/>
                  <a:pt x="1467808" y="354040"/>
                </a:cubicBezTo>
                <a:cubicBezTo>
                  <a:pt x="1480960" y="262463"/>
                  <a:pt x="1509901" y="175780"/>
                  <a:pt x="1552022" y="96778"/>
                </a:cubicBezTo>
                <a:lnTo>
                  <a:pt x="1614656" y="0"/>
                </a:lnTo>
                <a:lnTo>
                  <a:pt x="1783031" y="0"/>
                </a:lnTo>
                <a:lnTo>
                  <a:pt x="1714803" y="76659"/>
                </a:lnTo>
                <a:cubicBezTo>
                  <a:pt x="1659536" y="153496"/>
                  <a:pt x="1620221" y="241952"/>
                  <a:pt x="1601295" y="337433"/>
                </a:cubicBezTo>
                <a:cubicBezTo>
                  <a:pt x="1784335" y="298404"/>
                  <a:pt x="1940676" y="191052"/>
                  <a:pt x="2040269" y="44350"/>
                </a:cubicBezTo>
                <a:lnTo>
                  <a:pt x="2062497" y="0"/>
                </a:lnTo>
                <a:lnTo>
                  <a:pt x="2211135" y="0"/>
                </a:lnTo>
                <a:lnTo>
                  <a:pt x="2159296" y="95636"/>
                </a:lnTo>
                <a:cubicBezTo>
                  <a:pt x="2035522" y="289169"/>
                  <a:pt x="1829330" y="428211"/>
                  <a:pt x="1587923" y="467856"/>
                </a:cubicBezTo>
                <a:lnTo>
                  <a:pt x="1587807" y="468995"/>
                </a:lnTo>
                <a:cubicBezTo>
                  <a:pt x="1582497" y="469998"/>
                  <a:pt x="1577168" y="470939"/>
                  <a:pt x="1571591" y="470523"/>
                </a:cubicBezTo>
                <a:cubicBezTo>
                  <a:pt x="1540419" y="476033"/>
                  <a:pt x="1508538" y="478991"/>
                  <a:pt x="1476164" y="479514"/>
                </a:cubicBezTo>
                <a:lnTo>
                  <a:pt x="1459046" y="481127"/>
                </a:lnTo>
                <a:lnTo>
                  <a:pt x="1459020" y="480636"/>
                </a:lnTo>
                <a:lnTo>
                  <a:pt x="1458521" y="480669"/>
                </a:lnTo>
                <a:cubicBezTo>
                  <a:pt x="1457955" y="476896"/>
                  <a:pt x="1457928" y="473110"/>
                  <a:pt x="1457928" y="469318"/>
                </a:cubicBezTo>
                <a:close/>
                <a:moveTo>
                  <a:pt x="1457928" y="2166144"/>
                </a:moveTo>
                <a:cubicBezTo>
                  <a:pt x="1457928" y="2160506"/>
                  <a:pt x="1457986" y="2154882"/>
                  <a:pt x="1459298" y="2149296"/>
                </a:cubicBezTo>
                <a:cubicBezTo>
                  <a:pt x="1459256" y="2118214"/>
                  <a:pt x="1461706" y="2087572"/>
                  <a:pt x="1466762" y="2057565"/>
                </a:cubicBezTo>
                <a:lnTo>
                  <a:pt x="1467303" y="2050928"/>
                </a:lnTo>
                <a:cubicBezTo>
                  <a:pt x="1467471" y="2050923"/>
                  <a:pt x="1467641" y="2050918"/>
                  <a:pt x="1467808" y="2050865"/>
                </a:cubicBezTo>
                <a:cubicBezTo>
                  <a:pt x="1518085" y="1700770"/>
                  <a:pt x="1799124" y="1422199"/>
                  <a:pt x="2157974" y="1363267"/>
                </a:cubicBezTo>
                <a:lnTo>
                  <a:pt x="2158091" y="1362128"/>
                </a:lnTo>
                <a:cubicBezTo>
                  <a:pt x="2163400" y="1361126"/>
                  <a:pt x="2168728" y="1360185"/>
                  <a:pt x="2174304" y="1360601"/>
                </a:cubicBezTo>
                <a:cubicBezTo>
                  <a:pt x="2205487" y="1355088"/>
                  <a:pt x="2237380" y="1352130"/>
                  <a:pt x="2269765" y="1351607"/>
                </a:cubicBezTo>
                <a:lnTo>
                  <a:pt x="2286853" y="1349997"/>
                </a:lnTo>
                <a:lnTo>
                  <a:pt x="2286879" y="1350487"/>
                </a:lnTo>
                <a:lnTo>
                  <a:pt x="2287377" y="1350455"/>
                </a:lnTo>
                <a:lnTo>
                  <a:pt x="2287971" y="1361805"/>
                </a:lnTo>
                <a:cubicBezTo>
                  <a:pt x="2287971" y="1367441"/>
                  <a:pt x="2287912" y="1373063"/>
                  <a:pt x="2286600" y="1378647"/>
                </a:cubicBezTo>
                <a:cubicBezTo>
                  <a:pt x="2286642" y="1409736"/>
                  <a:pt x="2284192" y="1440385"/>
                  <a:pt x="2279133" y="1470397"/>
                </a:cubicBezTo>
                <a:lnTo>
                  <a:pt x="2278595" y="1477021"/>
                </a:lnTo>
                <a:cubicBezTo>
                  <a:pt x="2278425" y="1477026"/>
                  <a:pt x="2278257" y="1477030"/>
                  <a:pt x="2278089" y="1477083"/>
                </a:cubicBezTo>
                <a:cubicBezTo>
                  <a:pt x="2227814" y="1827177"/>
                  <a:pt x="1946775" y="2105749"/>
                  <a:pt x="1587923" y="2164681"/>
                </a:cubicBezTo>
                <a:lnTo>
                  <a:pt x="1587807" y="2165820"/>
                </a:lnTo>
                <a:cubicBezTo>
                  <a:pt x="1582497" y="2166823"/>
                  <a:pt x="1577168" y="2167764"/>
                  <a:pt x="1571591" y="2167348"/>
                </a:cubicBezTo>
                <a:cubicBezTo>
                  <a:pt x="1540419" y="2172858"/>
                  <a:pt x="1508538" y="2175816"/>
                  <a:pt x="1476164" y="2176339"/>
                </a:cubicBezTo>
                <a:lnTo>
                  <a:pt x="1459046" y="2177952"/>
                </a:lnTo>
                <a:lnTo>
                  <a:pt x="1459020" y="2177461"/>
                </a:lnTo>
                <a:lnTo>
                  <a:pt x="1458521" y="2177494"/>
                </a:lnTo>
                <a:cubicBezTo>
                  <a:pt x="1457955" y="2173722"/>
                  <a:pt x="1457928" y="2169936"/>
                  <a:pt x="1457928" y="2166144"/>
                </a:cubicBezTo>
                <a:close/>
                <a:moveTo>
                  <a:pt x="1457928" y="3862969"/>
                </a:moveTo>
                <a:cubicBezTo>
                  <a:pt x="1457928" y="3857331"/>
                  <a:pt x="1457986" y="3851707"/>
                  <a:pt x="1459298" y="3846121"/>
                </a:cubicBezTo>
                <a:cubicBezTo>
                  <a:pt x="1459256" y="3815039"/>
                  <a:pt x="1461706" y="3784397"/>
                  <a:pt x="1466762" y="3754390"/>
                </a:cubicBezTo>
                <a:lnTo>
                  <a:pt x="1467303" y="3747753"/>
                </a:lnTo>
                <a:cubicBezTo>
                  <a:pt x="1467471" y="3747748"/>
                  <a:pt x="1467641" y="3747743"/>
                  <a:pt x="1467808" y="3747690"/>
                </a:cubicBezTo>
                <a:cubicBezTo>
                  <a:pt x="1518085" y="3397595"/>
                  <a:pt x="1799124" y="3119024"/>
                  <a:pt x="2157974" y="3060092"/>
                </a:cubicBezTo>
                <a:lnTo>
                  <a:pt x="2158091" y="3058953"/>
                </a:lnTo>
                <a:cubicBezTo>
                  <a:pt x="2163400" y="3057951"/>
                  <a:pt x="2168728" y="3057010"/>
                  <a:pt x="2174304" y="3057426"/>
                </a:cubicBezTo>
                <a:cubicBezTo>
                  <a:pt x="2205487" y="3051913"/>
                  <a:pt x="2237380" y="3048955"/>
                  <a:pt x="2269765" y="3048432"/>
                </a:cubicBezTo>
                <a:lnTo>
                  <a:pt x="2286853" y="3046822"/>
                </a:lnTo>
                <a:lnTo>
                  <a:pt x="2286879" y="3047312"/>
                </a:lnTo>
                <a:lnTo>
                  <a:pt x="2287377" y="3047280"/>
                </a:lnTo>
                <a:lnTo>
                  <a:pt x="2287971" y="3058630"/>
                </a:lnTo>
                <a:cubicBezTo>
                  <a:pt x="2287971" y="3064266"/>
                  <a:pt x="2287912" y="3069889"/>
                  <a:pt x="2286600" y="3075472"/>
                </a:cubicBezTo>
                <a:cubicBezTo>
                  <a:pt x="2286642" y="3106561"/>
                  <a:pt x="2284192" y="3137210"/>
                  <a:pt x="2279133" y="3167222"/>
                </a:cubicBezTo>
                <a:lnTo>
                  <a:pt x="2278595" y="3173846"/>
                </a:lnTo>
                <a:cubicBezTo>
                  <a:pt x="2278425" y="3173851"/>
                  <a:pt x="2278257" y="3173856"/>
                  <a:pt x="2278089" y="3173908"/>
                </a:cubicBezTo>
                <a:cubicBezTo>
                  <a:pt x="2227814" y="3524002"/>
                  <a:pt x="1946775" y="3802574"/>
                  <a:pt x="1587923" y="3861506"/>
                </a:cubicBezTo>
                <a:lnTo>
                  <a:pt x="1587807" y="3862645"/>
                </a:lnTo>
                <a:cubicBezTo>
                  <a:pt x="1582497" y="3863648"/>
                  <a:pt x="1577168" y="3864589"/>
                  <a:pt x="1571591" y="3864173"/>
                </a:cubicBezTo>
                <a:cubicBezTo>
                  <a:pt x="1540419" y="3869683"/>
                  <a:pt x="1508538" y="3872641"/>
                  <a:pt x="1476164" y="3873164"/>
                </a:cubicBezTo>
                <a:lnTo>
                  <a:pt x="1459046" y="3874777"/>
                </a:lnTo>
                <a:lnTo>
                  <a:pt x="1459020" y="3874286"/>
                </a:lnTo>
                <a:lnTo>
                  <a:pt x="1458521" y="3874319"/>
                </a:lnTo>
                <a:cubicBezTo>
                  <a:pt x="1457955" y="3870547"/>
                  <a:pt x="1457928" y="3866761"/>
                  <a:pt x="1457928" y="3862969"/>
                </a:cubicBezTo>
                <a:close/>
                <a:moveTo>
                  <a:pt x="750739" y="1181049"/>
                </a:moveTo>
                <a:cubicBezTo>
                  <a:pt x="1025929" y="1121906"/>
                  <a:pt x="1240772" y="907109"/>
                  <a:pt x="1294048" y="636203"/>
                </a:cubicBezTo>
                <a:cubicBezTo>
                  <a:pt x="1018858" y="695346"/>
                  <a:pt x="804014" y="910143"/>
                  <a:pt x="750739" y="1181049"/>
                </a:cubicBezTo>
                <a:close/>
                <a:moveTo>
                  <a:pt x="750739" y="1493690"/>
                </a:moveTo>
                <a:cubicBezTo>
                  <a:pt x="804015" y="1762469"/>
                  <a:pt x="1018858" y="1975579"/>
                  <a:pt x="1294048" y="2034258"/>
                </a:cubicBezTo>
                <a:cubicBezTo>
                  <a:pt x="1240773" y="1765479"/>
                  <a:pt x="1025929" y="1552369"/>
                  <a:pt x="750739" y="1493690"/>
                </a:cubicBezTo>
                <a:close/>
                <a:moveTo>
                  <a:pt x="750739" y="2877874"/>
                </a:moveTo>
                <a:cubicBezTo>
                  <a:pt x="1025929" y="2818731"/>
                  <a:pt x="1240772" y="2603934"/>
                  <a:pt x="1294048" y="2333028"/>
                </a:cubicBezTo>
                <a:cubicBezTo>
                  <a:pt x="1018858" y="2392171"/>
                  <a:pt x="804014" y="2606968"/>
                  <a:pt x="750739" y="2877874"/>
                </a:cubicBezTo>
                <a:close/>
                <a:moveTo>
                  <a:pt x="750739" y="3190516"/>
                </a:moveTo>
                <a:cubicBezTo>
                  <a:pt x="804015" y="3459294"/>
                  <a:pt x="1018858" y="3672404"/>
                  <a:pt x="1294048" y="3731083"/>
                </a:cubicBezTo>
                <a:cubicBezTo>
                  <a:pt x="1240773" y="3462304"/>
                  <a:pt x="1025929" y="3249194"/>
                  <a:pt x="750739" y="3190516"/>
                </a:cubicBezTo>
                <a:close/>
                <a:moveTo>
                  <a:pt x="718720" y="4305008"/>
                </a:moveTo>
                <a:lnTo>
                  <a:pt x="747165" y="4255797"/>
                </a:lnTo>
                <a:cubicBezTo>
                  <a:pt x="872402" y="4070062"/>
                  <a:pt x="1073359" y="3937139"/>
                  <a:pt x="1307418" y="3898397"/>
                </a:cubicBezTo>
                <a:lnTo>
                  <a:pt x="1307535" y="3897249"/>
                </a:lnTo>
                <a:cubicBezTo>
                  <a:pt x="1312844" y="3896239"/>
                  <a:pt x="1318172" y="3895291"/>
                  <a:pt x="1323748" y="3895710"/>
                </a:cubicBezTo>
                <a:cubicBezTo>
                  <a:pt x="1354931" y="3890153"/>
                  <a:pt x="1386824" y="3887172"/>
                  <a:pt x="1419209" y="3886645"/>
                </a:cubicBezTo>
                <a:lnTo>
                  <a:pt x="1436297" y="3885022"/>
                </a:lnTo>
                <a:lnTo>
                  <a:pt x="1436323" y="3885516"/>
                </a:lnTo>
                <a:lnTo>
                  <a:pt x="1436821" y="3885483"/>
                </a:lnTo>
                <a:lnTo>
                  <a:pt x="1437415" y="3896923"/>
                </a:lnTo>
                <a:cubicBezTo>
                  <a:pt x="1437415" y="3902604"/>
                  <a:pt x="1437356" y="3908271"/>
                  <a:pt x="1436044" y="3913899"/>
                </a:cubicBezTo>
                <a:cubicBezTo>
                  <a:pt x="1436086" y="3945234"/>
                  <a:pt x="1433636" y="3976125"/>
                  <a:pt x="1428577" y="4006375"/>
                </a:cubicBezTo>
                <a:lnTo>
                  <a:pt x="1428039" y="4013051"/>
                </a:lnTo>
                <a:cubicBezTo>
                  <a:pt x="1427869" y="4013056"/>
                  <a:pt x="1427701" y="4013061"/>
                  <a:pt x="1427533" y="4013114"/>
                </a:cubicBezTo>
                <a:cubicBezTo>
                  <a:pt x="1415351" y="4098618"/>
                  <a:pt x="1389619" y="4179889"/>
                  <a:pt x="1352416" y="4254710"/>
                </a:cubicBezTo>
                <a:lnTo>
                  <a:pt x="1322295" y="4305008"/>
                </a:lnTo>
                <a:lnTo>
                  <a:pt x="1168185" y="4305008"/>
                </a:lnTo>
                <a:lnTo>
                  <a:pt x="1194867" y="4271827"/>
                </a:lnTo>
                <a:cubicBezTo>
                  <a:pt x="1242622" y="4199373"/>
                  <a:pt x="1276801" y="4117553"/>
                  <a:pt x="1294048" y="4029853"/>
                </a:cubicBezTo>
                <a:cubicBezTo>
                  <a:pt x="1147796" y="4061285"/>
                  <a:pt x="1018589" y="4136681"/>
                  <a:pt x="921894" y="4241205"/>
                </a:cubicBezTo>
                <a:lnTo>
                  <a:pt x="869771" y="4305008"/>
                </a:lnTo>
                <a:close/>
                <a:moveTo>
                  <a:pt x="684209" y="0"/>
                </a:moveTo>
                <a:lnTo>
                  <a:pt x="832847" y="0"/>
                </a:lnTo>
                <a:lnTo>
                  <a:pt x="855075" y="44350"/>
                </a:lnTo>
                <a:cubicBezTo>
                  <a:pt x="954668" y="191053"/>
                  <a:pt x="1111009" y="298404"/>
                  <a:pt x="1294048" y="337433"/>
                </a:cubicBezTo>
                <a:cubicBezTo>
                  <a:pt x="1275123" y="241952"/>
                  <a:pt x="1235808" y="153496"/>
                  <a:pt x="1180541" y="76659"/>
                </a:cubicBezTo>
                <a:lnTo>
                  <a:pt x="1112313" y="0"/>
                </a:lnTo>
                <a:lnTo>
                  <a:pt x="1280688" y="0"/>
                </a:lnTo>
                <a:lnTo>
                  <a:pt x="1343322" y="96778"/>
                </a:lnTo>
                <a:cubicBezTo>
                  <a:pt x="1385443" y="175780"/>
                  <a:pt x="1414383" y="262463"/>
                  <a:pt x="1427534" y="354040"/>
                </a:cubicBezTo>
                <a:cubicBezTo>
                  <a:pt x="1427702" y="354093"/>
                  <a:pt x="1427871" y="354098"/>
                  <a:pt x="1428040" y="354102"/>
                </a:cubicBezTo>
                <a:lnTo>
                  <a:pt x="1428580" y="360740"/>
                </a:lnTo>
                <a:cubicBezTo>
                  <a:pt x="1433637" y="390746"/>
                  <a:pt x="1436086" y="421389"/>
                  <a:pt x="1436044" y="452471"/>
                </a:cubicBezTo>
                <a:cubicBezTo>
                  <a:pt x="1437356" y="458057"/>
                  <a:pt x="1437415" y="463681"/>
                  <a:pt x="1437415" y="469318"/>
                </a:cubicBezTo>
                <a:cubicBezTo>
                  <a:pt x="1437415" y="473111"/>
                  <a:pt x="1437388" y="476896"/>
                  <a:pt x="1436822" y="480669"/>
                </a:cubicBezTo>
                <a:lnTo>
                  <a:pt x="1436323" y="480636"/>
                </a:lnTo>
                <a:lnTo>
                  <a:pt x="1436297" y="481127"/>
                </a:lnTo>
                <a:lnTo>
                  <a:pt x="1419178" y="479514"/>
                </a:lnTo>
                <a:cubicBezTo>
                  <a:pt x="1386804" y="478991"/>
                  <a:pt x="1354924" y="476033"/>
                  <a:pt x="1323752" y="470523"/>
                </a:cubicBezTo>
                <a:cubicBezTo>
                  <a:pt x="1318175" y="470939"/>
                  <a:pt x="1312846" y="469998"/>
                  <a:pt x="1307535" y="468995"/>
                </a:cubicBezTo>
                <a:lnTo>
                  <a:pt x="1307419" y="467856"/>
                </a:lnTo>
                <a:cubicBezTo>
                  <a:pt x="1066014" y="428211"/>
                  <a:pt x="859822" y="289169"/>
                  <a:pt x="736048" y="95636"/>
                </a:cubicBezTo>
                <a:close/>
                <a:moveTo>
                  <a:pt x="607372" y="1313979"/>
                </a:moveTo>
                <a:cubicBezTo>
                  <a:pt x="607372" y="1308297"/>
                  <a:pt x="607430" y="1302628"/>
                  <a:pt x="608742" y="1296998"/>
                </a:cubicBezTo>
                <a:cubicBezTo>
                  <a:pt x="608700" y="1265670"/>
                  <a:pt x="611150" y="1234785"/>
                  <a:pt x="616206" y="1204541"/>
                </a:cubicBezTo>
                <a:lnTo>
                  <a:pt x="616747" y="1197851"/>
                </a:lnTo>
                <a:cubicBezTo>
                  <a:pt x="616915" y="1197846"/>
                  <a:pt x="617085" y="1197841"/>
                  <a:pt x="617252" y="1197788"/>
                </a:cubicBezTo>
                <a:cubicBezTo>
                  <a:pt x="667529" y="844922"/>
                  <a:pt x="948568" y="564145"/>
                  <a:pt x="1307418" y="504747"/>
                </a:cubicBezTo>
                <a:lnTo>
                  <a:pt x="1307535" y="503599"/>
                </a:lnTo>
                <a:cubicBezTo>
                  <a:pt x="1312844" y="502589"/>
                  <a:pt x="1318172" y="501641"/>
                  <a:pt x="1323748" y="502060"/>
                </a:cubicBezTo>
                <a:cubicBezTo>
                  <a:pt x="1354931" y="496503"/>
                  <a:pt x="1386824" y="493522"/>
                  <a:pt x="1419209" y="492995"/>
                </a:cubicBezTo>
                <a:lnTo>
                  <a:pt x="1436297" y="491372"/>
                </a:lnTo>
                <a:lnTo>
                  <a:pt x="1436323" y="491866"/>
                </a:lnTo>
                <a:lnTo>
                  <a:pt x="1436821" y="491833"/>
                </a:lnTo>
                <a:lnTo>
                  <a:pt x="1437415" y="503273"/>
                </a:lnTo>
                <a:cubicBezTo>
                  <a:pt x="1437415" y="508954"/>
                  <a:pt x="1437356" y="514621"/>
                  <a:pt x="1436044" y="520249"/>
                </a:cubicBezTo>
                <a:cubicBezTo>
                  <a:pt x="1436086" y="551584"/>
                  <a:pt x="1433636" y="582475"/>
                  <a:pt x="1428577" y="612725"/>
                </a:cubicBezTo>
                <a:lnTo>
                  <a:pt x="1428039" y="619401"/>
                </a:lnTo>
                <a:cubicBezTo>
                  <a:pt x="1427869" y="619406"/>
                  <a:pt x="1427701" y="619411"/>
                  <a:pt x="1427533" y="619464"/>
                </a:cubicBezTo>
                <a:cubicBezTo>
                  <a:pt x="1377258" y="972329"/>
                  <a:pt x="1096219" y="1253106"/>
                  <a:pt x="737367" y="1312505"/>
                </a:cubicBezTo>
                <a:lnTo>
                  <a:pt x="737251" y="1313653"/>
                </a:lnTo>
                <a:cubicBezTo>
                  <a:pt x="731941" y="1314664"/>
                  <a:pt x="726612" y="1315612"/>
                  <a:pt x="721035" y="1315193"/>
                </a:cubicBezTo>
                <a:cubicBezTo>
                  <a:pt x="689863" y="1320747"/>
                  <a:pt x="657982" y="1323728"/>
                  <a:pt x="625608" y="1324255"/>
                </a:cubicBezTo>
                <a:lnTo>
                  <a:pt x="608490" y="1325881"/>
                </a:lnTo>
                <a:lnTo>
                  <a:pt x="608464" y="1325386"/>
                </a:lnTo>
                <a:lnTo>
                  <a:pt x="607965" y="1325419"/>
                </a:lnTo>
                <a:cubicBezTo>
                  <a:pt x="607399" y="1321617"/>
                  <a:pt x="607372" y="1317801"/>
                  <a:pt x="607372" y="1313979"/>
                </a:cubicBezTo>
                <a:close/>
                <a:moveTo>
                  <a:pt x="607372" y="1361805"/>
                </a:moveTo>
                <a:lnTo>
                  <a:pt x="607966" y="1350455"/>
                </a:lnTo>
                <a:lnTo>
                  <a:pt x="608464" y="1350487"/>
                </a:lnTo>
                <a:lnTo>
                  <a:pt x="608490" y="1349997"/>
                </a:lnTo>
                <a:lnTo>
                  <a:pt x="625577" y="1351607"/>
                </a:lnTo>
                <a:cubicBezTo>
                  <a:pt x="657963" y="1352130"/>
                  <a:pt x="689855" y="1355088"/>
                  <a:pt x="721039" y="1360601"/>
                </a:cubicBezTo>
                <a:cubicBezTo>
                  <a:pt x="726615" y="1360185"/>
                  <a:pt x="731943" y="1361126"/>
                  <a:pt x="737251" y="1362128"/>
                </a:cubicBezTo>
                <a:lnTo>
                  <a:pt x="737368" y="1363267"/>
                </a:lnTo>
                <a:cubicBezTo>
                  <a:pt x="1096219" y="1422199"/>
                  <a:pt x="1377258" y="1700770"/>
                  <a:pt x="1427534" y="2050865"/>
                </a:cubicBezTo>
                <a:cubicBezTo>
                  <a:pt x="1427702" y="2050918"/>
                  <a:pt x="1427871" y="2050923"/>
                  <a:pt x="1428040" y="2050928"/>
                </a:cubicBezTo>
                <a:lnTo>
                  <a:pt x="1428580" y="2057565"/>
                </a:lnTo>
                <a:cubicBezTo>
                  <a:pt x="1433637" y="2087572"/>
                  <a:pt x="1436086" y="2118214"/>
                  <a:pt x="1436044" y="2149296"/>
                </a:cubicBezTo>
                <a:cubicBezTo>
                  <a:pt x="1437356" y="2154882"/>
                  <a:pt x="1437415" y="2160506"/>
                  <a:pt x="1437415" y="2166144"/>
                </a:cubicBezTo>
                <a:cubicBezTo>
                  <a:pt x="1437415" y="2169936"/>
                  <a:pt x="1437388" y="2173722"/>
                  <a:pt x="1436822" y="2177494"/>
                </a:cubicBezTo>
                <a:lnTo>
                  <a:pt x="1436323" y="2177461"/>
                </a:lnTo>
                <a:lnTo>
                  <a:pt x="1436297" y="2177952"/>
                </a:lnTo>
                <a:lnTo>
                  <a:pt x="1419178" y="2176339"/>
                </a:lnTo>
                <a:cubicBezTo>
                  <a:pt x="1386804" y="2175816"/>
                  <a:pt x="1354924" y="2172858"/>
                  <a:pt x="1323752" y="2167348"/>
                </a:cubicBezTo>
                <a:cubicBezTo>
                  <a:pt x="1318175" y="2167764"/>
                  <a:pt x="1312846" y="2166823"/>
                  <a:pt x="1307535" y="2165820"/>
                </a:cubicBezTo>
                <a:lnTo>
                  <a:pt x="1307419" y="2164681"/>
                </a:lnTo>
                <a:cubicBezTo>
                  <a:pt x="948568" y="2105749"/>
                  <a:pt x="667529" y="1827177"/>
                  <a:pt x="617253" y="1477083"/>
                </a:cubicBezTo>
                <a:cubicBezTo>
                  <a:pt x="617086" y="1477030"/>
                  <a:pt x="616917" y="1477026"/>
                  <a:pt x="616748" y="1477021"/>
                </a:cubicBezTo>
                <a:lnTo>
                  <a:pt x="616209" y="1470397"/>
                </a:lnTo>
                <a:cubicBezTo>
                  <a:pt x="611151" y="1440385"/>
                  <a:pt x="608700" y="1409736"/>
                  <a:pt x="608742" y="1378647"/>
                </a:cubicBezTo>
                <a:cubicBezTo>
                  <a:pt x="607430" y="1373063"/>
                  <a:pt x="607372" y="1367441"/>
                  <a:pt x="607372" y="1361805"/>
                </a:cubicBezTo>
                <a:close/>
                <a:moveTo>
                  <a:pt x="607372" y="3010804"/>
                </a:moveTo>
                <a:cubicBezTo>
                  <a:pt x="607372" y="3005122"/>
                  <a:pt x="607430" y="2999453"/>
                  <a:pt x="608742" y="2993823"/>
                </a:cubicBezTo>
                <a:cubicBezTo>
                  <a:pt x="608700" y="2962495"/>
                  <a:pt x="611150" y="2931610"/>
                  <a:pt x="616206" y="2901366"/>
                </a:cubicBezTo>
                <a:lnTo>
                  <a:pt x="616747" y="2894676"/>
                </a:lnTo>
                <a:cubicBezTo>
                  <a:pt x="616915" y="2894671"/>
                  <a:pt x="617085" y="2894666"/>
                  <a:pt x="617252" y="2894613"/>
                </a:cubicBezTo>
                <a:cubicBezTo>
                  <a:pt x="667529" y="2541747"/>
                  <a:pt x="948568" y="2260970"/>
                  <a:pt x="1307418" y="2201572"/>
                </a:cubicBezTo>
                <a:lnTo>
                  <a:pt x="1307535" y="2200424"/>
                </a:lnTo>
                <a:cubicBezTo>
                  <a:pt x="1312844" y="2199414"/>
                  <a:pt x="1318172" y="2198466"/>
                  <a:pt x="1323748" y="2198885"/>
                </a:cubicBezTo>
                <a:cubicBezTo>
                  <a:pt x="1354931" y="2193328"/>
                  <a:pt x="1386824" y="2190347"/>
                  <a:pt x="1419209" y="2189820"/>
                </a:cubicBezTo>
                <a:lnTo>
                  <a:pt x="1436297" y="2188197"/>
                </a:lnTo>
                <a:lnTo>
                  <a:pt x="1436323" y="2188691"/>
                </a:lnTo>
                <a:lnTo>
                  <a:pt x="1436821" y="2188658"/>
                </a:lnTo>
                <a:lnTo>
                  <a:pt x="1437415" y="2200098"/>
                </a:lnTo>
                <a:cubicBezTo>
                  <a:pt x="1437415" y="2205779"/>
                  <a:pt x="1437356" y="2211446"/>
                  <a:pt x="1436044" y="2217074"/>
                </a:cubicBezTo>
                <a:cubicBezTo>
                  <a:pt x="1436086" y="2248409"/>
                  <a:pt x="1433636" y="2279300"/>
                  <a:pt x="1428577" y="2309550"/>
                </a:cubicBezTo>
                <a:lnTo>
                  <a:pt x="1428039" y="2316226"/>
                </a:lnTo>
                <a:cubicBezTo>
                  <a:pt x="1427869" y="2316231"/>
                  <a:pt x="1427701" y="2316236"/>
                  <a:pt x="1427533" y="2316289"/>
                </a:cubicBezTo>
                <a:cubicBezTo>
                  <a:pt x="1377258" y="2669154"/>
                  <a:pt x="1096219" y="2949931"/>
                  <a:pt x="737367" y="3009330"/>
                </a:cubicBezTo>
                <a:lnTo>
                  <a:pt x="737251" y="3010478"/>
                </a:lnTo>
                <a:cubicBezTo>
                  <a:pt x="731941" y="3011489"/>
                  <a:pt x="726612" y="3012437"/>
                  <a:pt x="721035" y="3012018"/>
                </a:cubicBezTo>
                <a:cubicBezTo>
                  <a:pt x="689863" y="3017572"/>
                  <a:pt x="657982" y="3020553"/>
                  <a:pt x="625608" y="3021080"/>
                </a:cubicBezTo>
                <a:lnTo>
                  <a:pt x="608490" y="3022706"/>
                </a:lnTo>
                <a:lnTo>
                  <a:pt x="608464" y="3022211"/>
                </a:lnTo>
                <a:lnTo>
                  <a:pt x="607965" y="3022244"/>
                </a:lnTo>
                <a:cubicBezTo>
                  <a:pt x="607399" y="3018442"/>
                  <a:pt x="607372" y="3014626"/>
                  <a:pt x="607372" y="3010804"/>
                </a:cubicBezTo>
                <a:close/>
                <a:moveTo>
                  <a:pt x="607372" y="3058630"/>
                </a:moveTo>
                <a:lnTo>
                  <a:pt x="607966" y="3047280"/>
                </a:lnTo>
                <a:lnTo>
                  <a:pt x="608464" y="3047312"/>
                </a:lnTo>
                <a:lnTo>
                  <a:pt x="608490" y="3046822"/>
                </a:lnTo>
                <a:lnTo>
                  <a:pt x="625577" y="3048432"/>
                </a:lnTo>
                <a:cubicBezTo>
                  <a:pt x="657963" y="3048955"/>
                  <a:pt x="689855" y="3051913"/>
                  <a:pt x="721039" y="3057426"/>
                </a:cubicBezTo>
                <a:cubicBezTo>
                  <a:pt x="726615" y="3057010"/>
                  <a:pt x="731943" y="3057951"/>
                  <a:pt x="737251" y="3058953"/>
                </a:cubicBezTo>
                <a:lnTo>
                  <a:pt x="737368" y="3060092"/>
                </a:lnTo>
                <a:cubicBezTo>
                  <a:pt x="1096219" y="3119024"/>
                  <a:pt x="1377258" y="3397595"/>
                  <a:pt x="1427534" y="3747690"/>
                </a:cubicBezTo>
                <a:cubicBezTo>
                  <a:pt x="1427702" y="3747743"/>
                  <a:pt x="1427871" y="3747748"/>
                  <a:pt x="1428040" y="3747753"/>
                </a:cubicBezTo>
                <a:lnTo>
                  <a:pt x="1428580" y="3754390"/>
                </a:lnTo>
                <a:cubicBezTo>
                  <a:pt x="1433637" y="3784397"/>
                  <a:pt x="1436086" y="3815039"/>
                  <a:pt x="1436044" y="3846121"/>
                </a:cubicBezTo>
                <a:cubicBezTo>
                  <a:pt x="1437356" y="3851707"/>
                  <a:pt x="1437415" y="3857331"/>
                  <a:pt x="1437415" y="3862969"/>
                </a:cubicBezTo>
                <a:cubicBezTo>
                  <a:pt x="1437415" y="3866761"/>
                  <a:pt x="1437388" y="3870547"/>
                  <a:pt x="1436822" y="3874319"/>
                </a:cubicBezTo>
                <a:lnTo>
                  <a:pt x="1436323" y="3874286"/>
                </a:lnTo>
                <a:lnTo>
                  <a:pt x="1436297" y="3874777"/>
                </a:lnTo>
                <a:lnTo>
                  <a:pt x="1419178" y="3873164"/>
                </a:lnTo>
                <a:cubicBezTo>
                  <a:pt x="1386804" y="3872641"/>
                  <a:pt x="1354924" y="3869683"/>
                  <a:pt x="1323752" y="3864173"/>
                </a:cubicBezTo>
                <a:cubicBezTo>
                  <a:pt x="1318175" y="3864589"/>
                  <a:pt x="1312846" y="3863648"/>
                  <a:pt x="1307535" y="3862645"/>
                </a:cubicBezTo>
                <a:lnTo>
                  <a:pt x="1307419" y="3861506"/>
                </a:lnTo>
                <a:cubicBezTo>
                  <a:pt x="948568" y="3802574"/>
                  <a:pt x="667529" y="3524002"/>
                  <a:pt x="617253" y="3173908"/>
                </a:cubicBezTo>
                <a:cubicBezTo>
                  <a:pt x="617086" y="3173856"/>
                  <a:pt x="616917" y="3173851"/>
                  <a:pt x="616748" y="3173846"/>
                </a:cubicBezTo>
                <a:lnTo>
                  <a:pt x="616209" y="3167222"/>
                </a:lnTo>
                <a:cubicBezTo>
                  <a:pt x="611151" y="3137210"/>
                  <a:pt x="608700" y="3106561"/>
                  <a:pt x="608742" y="3075472"/>
                </a:cubicBezTo>
                <a:cubicBezTo>
                  <a:pt x="607430" y="3069889"/>
                  <a:pt x="607372" y="3064266"/>
                  <a:pt x="607372" y="3058630"/>
                </a:cubicBezTo>
                <a:close/>
                <a:moveTo>
                  <a:pt x="0" y="116373"/>
                </a:moveTo>
                <a:lnTo>
                  <a:pt x="0" y="0"/>
                </a:lnTo>
                <a:lnTo>
                  <a:pt x="90880" y="0"/>
                </a:lnTo>
                <a:lnTo>
                  <a:pt x="22652" y="76659"/>
                </a:lnTo>
                <a:close/>
                <a:moveTo>
                  <a:pt x="0" y="443121"/>
                </a:moveTo>
                <a:lnTo>
                  <a:pt x="0" y="311637"/>
                </a:lnTo>
                <a:lnTo>
                  <a:pt x="82171" y="276703"/>
                </a:lnTo>
                <a:cubicBezTo>
                  <a:pt x="190106" y="222464"/>
                  <a:pt x="281723" y="142152"/>
                  <a:pt x="348118" y="44350"/>
                </a:cubicBezTo>
                <a:lnTo>
                  <a:pt x="370347" y="0"/>
                </a:lnTo>
                <a:lnTo>
                  <a:pt x="518984" y="0"/>
                </a:lnTo>
                <a:lnTo>
                  <a:pt x="467145" y="95636"/>
                </a:lnTo>
                <a:cubicBezTo>
                  <a:pt x="364000" y="256913"/>
                  <a:pt x="203621" y="380350"/>
                  <a:pt x="13323" y="439959"/>
                </a:cubicBezTo>
                <a:close/>
                <a:moveTo>
                  <a:pt x="0" y="1070142"/>
                </a:moveTo>
                <a:lnTo>
                  <a:pt x="0" y="862064"/>
                </a:lnTo>
                <a:lnTo>
                  <a:pt x="31905" y="912052"/>
                </a:lnTo>
                <a:cubicBezTo>
                  <a:pt x="132041" y="1046318"/>
                  <a:pt x="280461" y="1144085"/>
                  <a:pt x="452455" y="1181049"/>
                </a:cubicBezTo>
                <a:cubicBezTo>
                  <a:pt x="405840" y="944006"/>
                  <a:pt x="235523" y="749922"/>
                  <a:pt x="9316" y="665484"/>
                </a:cubicBezTo>
                <a:lnTo>
                  <a:pt x="0" y="662760"/>
                </a:lnTo>
                <a:lnTo>
                  <a:pt x="0" y="530567"/>
                </a:lnTo>
                <a:lnTo>
                  <a:pt x="26399" y="537107"/>
                </a:lnTo>
                <a:cubicBezTo>
                  <a:pt x="321280" y="635466"/>
                  <a:pt x="541950" y="889030"/>
                  <a:pt x="585941" y="1197788"/>
                </a:cubicBezTo>
                <a:cubicBezTo>
                  <a:pt x="586109" y="1197841"/>
                  <a:pt x="586278" y="1197846"/>
                  <a:pt x="586447" y="1197851"/>
                </a:cubicBezTo>
                <a:lnTo>
                  <a:pt x="586987" y="1204541"/>
                </a:lnTo>
                <a:cubicBezTo>
                  <a:pt x="592044" y="1234785"/>
                  <a:pt x="594493" y="1265670"/>
                  <a:pt x="594451" y="1296998"/>
                </a:cubicBezTo>
                <a:cubicBezTo>
                  <a:pt x="595763" y="1302628"/>
                  <a:pt x="595822" y="1308297"/>
                  <a:pt x="595822" y="1313979"/>
                </a:cubicBezTo>
                <a:cubicBezTo>
                  <a:pt x="595822" y="1317801"/>
                  <a:pt x="595795" y="1321617"/>
                  <a:pt x="595229" y="1325419"/>
                </a:cubicBezTo>
                <a:lnTo>
                  <a:pt x="594730" y="1325386"/>
                </a:lnTo>
                <a:lnTo>
                  <a:pt x="594704" y="1325881"/>
                </a:lnTo>
                <a:lnTo>
                  <a:pt x="577585" y="1324255"/>
                </a:lnTo>
                <a:cubicBezTo>
                  <a:pt x="545211" y="1323728"/>
                  <a:pt x="513331" y="1320747"/>
                  <a:pt x="482159" y="1315193"/>
                </a:cubicBezTo>
                <a:cubicBezTo>
                  <a:pt x="476582" y="1315612"/>
                  <a:pt x="471253" y="1314664"/>
                  <a:pt x="465942" y="1313653"/>
                </a:cubicBezTo>
                <a:lnTo>
                  <a:pt x="465826" y="1312505"/>
                </a:lnTo>
                <a:cubicBezTo>
                  <a:pt x="286401" y="1282806"/>
                  <a:pt x="126428" y="1197762"/>
                  <a:pt x="5028" y="1076034"/>
                </a:cubicBezTo>
                <a:close/>
                <a:moveTo>
                  <a:pt x="0" y="2139063"/>
                </a:moveTo>
                <a:lnTo>
                  <a:pt x="0" y="2007909"/>
                </a:lnTo>
                <a:lnTo>
                  <a:pt x="9314" y="2005207"/>
                </a:lnTo>
                <a:cubicBezTo>
                  <a:pt x="235521" y="1921432"/>
                  <a:pt x="405837" y="1728872"/>
                  <a:pt x="452453" y="1493690"/>
                </a:cubicBezTo>
                <a:cubicBezTo>
                  <a:pt x="280459" y="1530364"/>
                  <a:pt x="132038" y="1627363"/>
                  <a:pt x="31903" y="1760575"/>
                </a:cubicBezTo>
                <a:lnTo>
                  <a:pt x="0" y="1810167"/>
                </a:lnTo>
                <a:lnTo>
                  <a:pt x="0" y="1603724"/>
                </a:lnTo>
                <a:lnTo>
                  <a:pt x="5025" y="1597880"/>
                </a:lnTo>
                <a:cubicBezTo>
                  <a:pt x="126426" y="1477109"/>
                  <a:pt x="286398" y="1392733"/>
                  <a:pt x="465823" y="1363267"/>
                </a:cubicBezTo>
                <a:lnTo>
                  <a:pt x="465940" y="1362128"/>
                </a:lnTo>
                <a:cubicBezTo>
                  <a:pt x="471249" y="1361126"/>
                  <a:pt x="476577" y="1360185"/>
                  <a:pt x="482153" y="1360601"/>
                </a:cubicBezTo>
                <a:cubicBezTo>
                  <a:pt x="513336" y="1355088"/>
                  <a:pt x="545229" y="1352130"/>
                  <a:pt x="577614" y="1351607"/>
                </a:cubicBezTo>
                <a:lnTo>
                  <a:pt x="594702" y="1349997"/>
                </a:lnTo>
                <a:lnTo>
                  <a:pt x="594728" y="1350487"/>
                </a:lnTo>
                <a:lnTo>
                  <a:pt x="595226" y="1350455"/>
                </a:lnTo>
                <a:lnTo>
                  <a:pt x="595820" y="1361805"/>
                </a:lnTo>
                <a:cubicBezTo>
                  <a:pt x="595820" y="1367441"/>
                  <a:pt x="595761" y="1373063"/>
                  <a:pt x="594449" y="1378647"/>
                </a:cubicBezTo>
                <a:cubicBezTo>
                  <a:pt x="594491" y="1409736"/>
                  <a:pt x="592041" y="1440385"/>
                  <a:pt x="586982" y="1470397"/>
                </a:cubicBezTo>
                <a:lnTo>
                  <a:pt x="586444" y="1477021"/>
                </a:lnTo>
                <a:cubicBezTo>
                  <a:pt x="586274" y="1477026"/>
                  <a:pt x="586106" y="1477030"/>
                  <a:pt x="585938" y="1477083"/>
                </a:cubicBezTo>
                <a:cubicBezTo>
                  <a:pt x="541948" y="1783415"/>
                  <a:pt x="321278" y="2034989"/>
                  <a:pt x="26396" y="2132575"/>
                </a:cubicBezTo>
                <a:close/>
                <a:moveTo>
                  <a:pt x="0" y="2766967"/>
                </a:moveTo>
                <a:lnTo>
                  <a:pt x="0" y="2558889"/>
                </a:lnTo>
                <a:lnTo>
                  <a:pt x="31905" y="2608877"/>
                </a:lnTo>
                <a:cubicBezTo>
                  <a:pt x="132041" y="2743143"/>
                  <a:pt x="280461" y="2840910"/>
                  <a:pt x="452455" y="2877874"/>
                </a:cubicBezTo>
                <a:cubicBezTo>
                  <a:pt x="405840" y="2640831"/>
                  <a:pt x="235523" y="2446747"/>
                  <a:pt x="9316" y="2362309"/>
                </a:cubicBezTo>
                <a:lnTo>
                  <a:pt x="0" y="2359585"/>
                </a:lnTo>
                <a:lnTo>
                  <a:pt x="0" y="2227392"/>
                </a:lnTo>
                <a:lnTo>
                  <a:pt x="26399" y="2233932"/>
                </a:lnTo>
                <a:cubicBezTo>
                  <a:pt x="321280" y="2332291"/>
                  <a:pt x="541950" y="2585855"/>
                  <a:pt x="585941" y="2894613"/>
                </a:cubicBezTo>
                <a:cubicBezTo>
                  <a:pt x="586109" y="2894666"/>
                  <a:pt x="586278" y="2894671"/>
                  <a:pt x="586447" y="2894676"/>
                </a:cubicBezTo>
                <a:lnTo>
                  <a:pt x="586987" y="2901366"/>
                </a:lnTo>
                <a:cubicBezTo>
                  <a:pt x="592044" y="2931610"/>
                  <a:pt x="594493" y="2962495"/>
                  <a:pt x="594451" y="2993823"/>
                </a:cubicBezTo>
                <a:cubicBezTo>
                  <a:pt x="595763" y="2999453"/>
                  <a:pt x="595822" y="3005122"/>
                  <a:pt x="595822" y="3010804"/>
                </a:cubicBezTo>
                <a:cubicBezTo>
                  <a:pt x="595822" y="3014626"/>
                  <a:pt x="595795" y="3018442"/>
                  <a:pt x="595229" y="3022244"/>
                </a:cubicBezTo>
                <a:lnTo>
                  <a:pt x="594730" y="3022211"/>
                </a:lnTo>
                <a:lnTo>
                  <a:pt x="594704" y="3022706"/>
                </a:lnTo>
                <a:lnTo>
                  <a:pt x="577585" y="3021080"/>
                </a:lnTo>
                <a:cubicBezTo>
                  <a:pt x="545211" y="3020553"/>
                  <a:pt x="513331" y="3017572"/>
                  <a:pt x="482159" y="3012018"/>
                </a:cubicBezTo>
                <a:cubicBezTo>
                  <a:pt x="476582" y="3012437"/>
                  <a:pt x="471253" y="3011489"/>
                  <a:pt x="465942" y="3010478"/>
                </a:cubicBezTo>
                <a:lnTo>
                  <a:pt x="465826" y="3009330"/>
                </a:lnTo>
                <a:cubicBezTo>
                  <a:pt x="286401" y="2979630"/>
                  <a:pt x="126428" y="2894586"/>
                  <a:pt x="5028" y="2772859"/>
                </a:cubicBezTo>
                <a:close/>
                <a:moveTo>
                  <a:pt x="0" y="3835888"/>
                </a:moveTo>
                <a:lnTo>
                  <a:pt x="0" y="3704734"/>
                </a:lnTo>
                <a:lnTo>
                  <a:pt x="9314" y="3702032"/>
                </a:lnTo>
                <a:cubicBezTo>
                  <a:pt x="235521" y="3618257"/>
                  <a:pt x="405837" y="3425697"/>
                  <a:pt x="452453" y="3190516"/>
                </a:cubicBezTo>
                <a:cubicBezTo>
                  <a:pt x="280459" y="3227190"/>
                  <a:pt x="132038" y="3324188"/>
                  <a:pt x="31903" y="3457400"/>
                </a:cubicBezTo>
                <a:lnTo>
                  <a:pt x="0" y="3506992"/>
                </a:lnTo>
                <a:lnTo>
                  <a:pt x="0" y="3300549"/>
                </a:lnTo>
                <a:lnTo>
                  <a:pt x="5025" y="3294705"/>
                </a:lnTo>
                <a:cubicBezTo>
                  <a:pt x="126426" y="3173934"/>
                  <a:pt x="286398" y="3089558"/>
                  <a:pt x="465823" y="3060092"/>
                </a:cubicBezTo>
                <a:lnTo>
                  <a:pt x="465940" y="3058953"/>
                </a:lnTo>
                <a:cubicBezTo>
                  <a:pt x="471249" y="3057951"/>
                  <a:pt x="476577" y="3057010"/>
                  <a:pt x="482153" y="3057426"/>
                </a:cubicBezTo>
                <a:cubicBezTo>
                  <a:pt x="513336" y="3051913"/>
                  <a:pt x="545229" y="3048955"/>
                  <a:pt x="577614" y="3048432"/>
                </a:cubicBezTo>
                <a:lnTo>
                  <a:pt x="594702" y="3046822"/>
                </a:lnTo>
                <a:lnTo>
                  <a:pt x="594728" y="3047312"/>
                </a:lnTo>
                <a:lnTo>
                  <a:pt x="595226" y="3047280"/>
                </a:lnTo>
                <a:lnTo>
                  <a:pt x="595820" y="3058630"/>
                </a:lnTo>
                <a:cubicBezTo>
                  <a:pt x="595820" y="3064266"/>
                  <a:pt x="595761" y="3069889"/>
                  <a:pt x="594449" y="3075472"/>
                </a:cubicBezTo>
                <a:cubicBezTo>
                  <a:pt x="594491" y="3106561"/>
                  <a:pt x="592041" y="3137210"/>
                  <a:pt x="586982" y="3167222"/>
                </a:cubicBezTo>
                <a:lnTo>
                  <a:pt x="586444" y="3173846"/>
                </a:lnTo>
                <a:cubicBezTo>
                  <a:pt x="586274" y="3173851"/>
                  <a:pt x="586106" y="3173856"/>
                  <a:pt x="585938" y="3173908"/>
                </a:cubicBezTo>
                <a:cubicBezTo>
                  <a:pt x="541948" y="3480240"/>
                  <a:pt x="321278" y="3731813"/>
                  <a:pt x="26396" y="3829400"/>
                </a:cubicBezTo>
                <a:close/>
                <a:moveTo>
                  <a:pt x="0" y="4056079"/>
                </a:moveTo>
                <a:lnTo>
                  <a:pt x="0" y="3923091"/>
                </a:lnTo>
                <a:lnTo>
                  <a:pt x="9850" y="3925425"/>
                </a:lnTo>
                <a:cubicBezTo>
                  <a:pt x="194718" y="3982914"/>
                  <a:pt x="351664" y="4101018"/>
                  <a:pt x="456028" y="4255797"/>
                </a:cubicBezTo>
                <a:lnTo>
                  <a:pt x="484473" y="4305008"/>
                </a:lnTo>
                <a:lnTo>
                  <a:pt x="333423" y="4305008"/>
                </a:lnTo>
                <a:lnTo>
                  <a:pt x="281300" y="4241205"/>
                </a:lnTo>
                <a:cubicBezTo>
                  <a:pt x="223282" y="4178491"/>
                  <a:pt x="153561" y="4126262"/>
                  <a:pt x="75476" y="4087725"/>
                </a:cubicBezTo>
                <a:close/>
                <a:moveTo>
                  <a:pt x="0" y="4305008"/>
                </a:moveTo>
                <a:lnTo>
                  <a:pt x="0" y="4256099"/>
                </a:lnTo>
                <a:lnTo>
                  <a:pt x="8327" y="4271827"/>
                </a:lnTo>
                <a:lnTo>
                  <a:pt x="35009" y="4305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1B26E892-1320-40AA-9CA1-246721C18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8592" y="620720"/>
            <a:ext cx="7323231" cy="5593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8D929-F03B-46C8-BD12-4267A257579D}"/>
              </a:ext>
            </a:extLst>
          </p:cNvPr>
          <p:cNvSpPr>
            <a:spLocks noGrp="1"/>
          </p:cNvSpPr>
          <p:nvPr>
            <p:ph type="ctrTitle"/>
          </p:nvPr>
        </p:nvSpPr>
        <p:spPr>
          <a:xfrm>
            <a:off x="4713224" y="1105351"/>
            <a:ext cx="6353967" cy="3023981"/>
          </a:xfrm>
        </p:spPr>
        <p:txBody>
          <a:bodyPr anchor="b">
            <a:normAutofit/>
          </a:bodyPr>
          <a:lstStyle/>
          <a:p>
            <a:pPr algn="l"/>
            <a:r>
              <a:rPr lang="it-IT" sz="4800">
                <a:solidFill>
                  <a:srgbClr val="FFFFFF"/>
                </a:solidFill>
              </a:rPr>
              <a:t>Where in toronto should i open my restaurant?</a:t>
            </a:r>
          </a:p>
        </p:txBody>
      </p:sp>
      <p:sp>
        <p:nvSpPr>
          <p:cNvPr id="3" name="Subtitle 2">
            <a:extLst>
              <a:ext uri="{FF2B5EF4-FFF2-40B4-BE49-F238E27FC236}">
                <a16:creationId xmlns:a16="http://schemas.microsoft.com/office/drawing/2014/main" id="{B43AD5B5-552A-426D-B4A8-F55C5366B10C}"/>
              </a:ext>
            </a:extLst>
          </p:cNvPr>
          <p:cNvSpPr>
            <a:spLocks noGrp="1"/>
          </p:cNvSpPr>
          <p:nvPr>
            <p:ph type="subTitle" idx="1"/>
          </p:nvPr>
        </p:nvSpPr>
        <p:spPr>
          <a:xfrm>
            <a:off x="4713224" y="4297556"/>
            <a:ext cx="6353968" cy="1433391"/>
          </a:xfrm>
        </p:spPr>
        <p:txBody>
          <a:bodyPr anchor="t">
            <a:normAutofit/>
          </a:bodyPr>
          <a:lstStyle/>
          <a:p>
            <a:r>
              <a:rPr lang="it-IT" sz="1800">
                <a:solidFill>
                  <a:srgbClr val="FFFFFF"/>
                </a:solidFill>
              </a:rPr>
              <a:t>Coursera capstone project</a:t>
            </a:r>
          </a:p>
          <a:p>
            <a:r>
              <a:rPr lang="it-IT" sz="1800">
                <a:solidFill>
                  <a:srgbClr val="FFFFFF"/>
                </a:solidFill>
              </a:rPr>
              <a:t>Anuj Kumar rai</a:t>
            </a:r>
          </a:p>
        </p:txBody>
      </p:sp>
      <p:cxnSp>
        <p:nvCxnSpPr>
          <p:cNvPr id="14" name="Straight Connector 13">
            <a:extLst>
              <a:ext uri="{FF2B5EF4-FFF2-40B4-BE49-F238E27FC236}">
                <a16:creationId xmlns:a16="http://schemas.microsoft.com/office/drawing/2014/main" id="{C9A1F79C-E4D1-4AAE-BA11-3A09005252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2932" y="4214336"/>
            <a:ext cx="5120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170DF7D-4686-4BD5-A9CD-C89649284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4000" y="-2"/>
            <a:ext cx="164592"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0181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2A50-042B-4EF9-A96D-F425BD14D42C}"/>
              </a:ext>
            </a:extLst>
          </p:cNvPr>
          <p:cNvSpPr>
            <a:spLocks noGrp="1"/>
          </p:cNvSpPr>
          <p:nvPr>
            <p:ph type="title"/>
          </p:nvPr>
        </p:nvSpPr>
        <p:spPr>
          <a:xfrm>
            <a:off x="1024128" y="585216"/>
            <a:ext cx="6066818" cy="1499616"/>
          </a:xfrm>
        </p:spPr>
        <p:txBody>
          <a:bodyPr>
            <a:normAutofit/>
          </a:bodyPr>
          <a:lstStyle/>
          <a:p>
            <a:r>
              <a:rPr lang="it-IT" sz="5000" dirty="0"/>
              <a:t>METHODOLOGY</a:t>
            </a:r>
          </a:p>
        </p:txBody>
      </p:sp>
      <p:sp>
        <p:nvSpPr>
          <p:cNvPr id="3" name="Content Placeholder 2">
            <a:extLst>
              <a:ext uri="{FF2B5EF4-FFF2-40B4-BE49-F238E27FC236}">
                <a16:creationId xmlns:a16="http://schemas.microsoft.com/office/drawing/2014/main" id="{22EC531F-FDDB-468E-8432-4E703F4EF83C}"/>
              </a:ext>
            </a:extLst>
          </p:cNvPr>
          <p:cNvSpPr>
            <a:spLocks noGrp="1"/>
          </p:cNvSpPr>
          <p:nvPr>
            <p:ph idx="1"/>
          </p:nvPr>
        </p:nvSpPr>
        <p:spPr>
          <a:xfrm>
            <a:off x="532515" y="2249424"/>
            <a:ext cx="6066818" cy="4023360"/>
          </a:xfrm>
          <a:solidFill>
            <a:srgbClr val="1CADE4"/>
          </a:solidFill>
        </p:spPr>
        <p:txBody>
          <a:bodyPr>
            <a:normAutofit/>
          </a:bodyPr>
          <a:lstStyle/>
          <a:p>
            <a:r>
              <a:rPr lang="en-US" sz="2200" dirty="0"/>
              <a:t>Then, I wanted to apply the usual K-Means algorithm to find clusters of restaurants, so I used the famous elbow method to decide the optimal number of clusters, with two different methods:</a:t>
            </a:r>
            <a:endParaRPr lang="it-IT" sz="2200" dirty="0"/>
          </a:p>
        </p:txBody>
      </p:sp>
      <p:pic>
        <p:nvPicPr>
          <p:cNvPr id="5" name="Picture 4">
            <a:extLst>
              <a:ext uri="{FF2B5EF4-FFF2-40B4-BE49-F238E27FC236}">
                <a16:creationId xmlns:a16="http://schemas.microsoft.com/office/drawing/2014/main" id="{11578BB4-8299-4EBA-B4EC-205F4DE83EB5}"/>
              </a:ext>
            </a:extLst>
          </p:cNvPr>
          <p:cNvPicPr>
            <a:picLocks noChangeAspect="1"/>
          </p:cNvPicPr>
          <p:nvPr/>
        </p:nvPicPr>
        <p:blipFill>
          <a:blip r:embed="rId2"/>
          <a:stretch>
            <a:fillRect/>
          </a:stretch>
        </p:blipFill>
        <p:spPr>
          <a:xfrm>
            <a:off x="7090946" y="658358"/>
            <a:ext cx="4460975" cy="2910786"/>
          </a:xfrm>
          <a:prstGeom prst="rect">
            <a:avLst/>
          </a:prstGeom>
        </p:spPr>
      </p:pic>
      <p:pic>
        <p:nvPicPr>
          <p:cNvPr id="4" name="Picture 3">
            <a:extLst>
              <a:ext uri="{FF2B5EF4-FFF2-40B4-BE49-F238E27FC236}">
                <a16:creationId xmlns:a16="http://schemas.microsoft.com/office/drawing/2014/main" id="{C47C9296-5AB6-41B6-BC01-EF8BF90A0F9F}"/>
              </a:ext>
            </a:extLst>
          </p:cNvPr>
          <p:cNvPicPr>
            <a:picLocks noChangeAspect="1"/>
          </p:cNvPicPr>
          <p:nvPr/>
        </p:nvPicPr>
        <p:blipFill>
          <a:blip r:embed="rId3"/>
          <a:stretch>
            <a:fillRect/>
          </a:stretch>
        </p:blipFill>
        <p:spPr>
          <a:xfrm>
            <a:off x="7003817" y="3589867"/>
            <a:ext cx="4548104" cy="2910786"/>
          </a:xfrm>
          <a:prstGeom prst="rect">
            <a:avLst/>
          </a:prstGeom>
        </p:spPr>
      </p:pic>
    </p:spTree>
    <p:extLst>
      <p:ext uri="{BB962C8B-B14F-4D97-AF65-F5344CB8AC3E}">
        <p14:creationId xmlns:p14="http://schemas.microsoft.com/office/powerpoint/2010/main" val="312307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EFC11-33C7-47C1-BAE0-10D69097B33D}"/>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results</a:t>
            </a:r>
          </a:p>
        </p:txBody>
      </p:sp>
      <p:sp>
        <p:nvSpPr>
          <p:cNvPr id="3" name="Content Placeholder 2">
            <a:extLst>
              <a:ext uri="{FF2B5EF4-FFF2-40B4-BE49-F238E27FC236}">
                <a16:creationId xmlns:a16="http://schemas.microsoft.com/office/drawing/2014/main" id="{81C01996-0CBE-4681-96BB-FFBD29C198FA}"/>
              </a:ext>
            </a:extLst>
          </p:cNvPr>
          <p:cNvSpPr>
            <a:spLocks noGrp="1"/>
          </p:cNvSpPr>
          <p:nvPr>
            <p:ph idx="1"/>
          </p:nvPr>
        </p:nvSpPr>
        <p:spPr>
          <a:xfrm>
            <a:off x="636806" y="3849539"/>
            <a:ext cx="3378098" cy="2367405"/>
          </a:xfrm>
        </p:spPr>
        <p:txBody>
          <a:bodyPr vert="horz" lIns="91440" tIns="45720" rIns="91440" bIns="45720" rtlCol="0" anchor="t">
            <a:normAutofit/>
          </a:bodyPr>
          <a:lstStyle/>
          <a:p>
            <a:pPr marL="0" indent="0" algn="r">
              <a:lnSpc>
                <a:spcPct val="100000"/>
              </a:lnSpc>
              <a:spcBef>
                <a:spcPts val="0"/>
              </a:spcBef>
              <a:buNone/>
            </a:pPr>
            <a:r>
              <a:rPr lang="en-US" sz="1600" kern="1200">
                <a:solidFill>
                  <a:schemeClr val="tx1">
                    <a:lumMod val="95000"/>
                    <a:lumOff val="5000"/>
                  </a:schemeClr>
                </a:solidFill>
                <a:latin typeface="+mn-lt"/>
                <a:ea typeface="+mn-ea"/>
                <a:cs typeface="+mn-cs"/>
              </a:rPr>
              <a:t>The clusters on the map look like this:</a:t>
            </a:r>
          </a:p>
        </p:txBody>
      </p:sp>
      <p:cxnSp>
        <p:nvCxnSpPr>
          <p:cNvPr id="17" name="Straight Connector 16">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8C3910C-6FD4-4E24-81B6-BA768A9EC50F}"/>
              </a:ext>
            </a:extLst>
          </p:cNvPr>
          <p:cNvPicPr>
            <a:picLocks noChangeAspect="1"/>
          </p:cNvPicPr>
          <p:nvPr/>
        </p:nvPicPr>
        <p:blipFill>
          <a:blip r:embed="rId2"/>
          <a:stretch>
            <a:fillRect/>
          </a:stretch>
        </p:blipFill>
        <p:spPr>
          <a:xfrm>
            <a:off x="3953991" y="1144878"/>
            <a:ext cx="7597929" cy="5033628"/>
          </a:xfrm>
          <a:prstGeom prst="rect">
            <a:avLst/>
          </a:prstGeom>
        </p:spPr>
      </p:pic>
    </p:spTree>
    <p:extLst>
      <p:ext uri="{BB962C8B-B14F-4D97-AF65-F5344CB8AC3E}">
        <p14:creationId xmlns:p14="http://schemas.microsoft.com/office/powerpoint/2010/main" val="372807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9" name="Straight Connector 58">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FE9445F-3FAE-4B92-B238-8B9F95132973}"/>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5000" kern="1200" cap="all" spc="200" baseline="0">
                <a:solidFill>
                  <a:srgbClr val="FFFFFF"/>
                </a:solidFill>
                <a:latin typeface="+mj-lt"/>
                <a:ea typeface="+mj-ea"/>
                <a:cs typeface="+mj-cs"/>
              </a:rPr>
              <a:t>Results:  cluster characterization</a:t>
            </a:r>
          </a:p>
        </p:txBody>
      </p:sp>
      <p:sp useBgFill="1">
        <p:nvSpPr>
          <p:cNvPr id="63" name="Rectangle 62">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FB5D3934-488F-499A-9469-66C758678DAD}"/>
              </a:ext>
            </a:extLst>
          </p:cNvPr>
          <p:cNvPicPr>
            <a:picLocks noChangeAspect="1"/>
          </p:cNvPicPr>
          <p:nvPr/>
        </p:nvPicPr>
        <p:blipFill>
          <a:blip r:embed="rId2"/>
          <a:stretch>
            <a:fillRect/>
          </a:stretch>
        </p:blipFill>
        <p:spPr>
          <a:xfrm>
            <a:off x="484632" y="1399828"/>
            <a:ext cx="5369052" cy="1771787"/>
          </a:xfrm>
          <a:prstGeom prst="rect">
            <a:avLst/>
          </a:prstGeom>
        </p:spPr>
      </p:pic>
      <p:cxnSp>
        <p:nvCxnSpPr>
          <p:cNvPr id="65" name="Straight Connector 64">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0362877-4AEF-4614-9C31-3F49ED610187}"/>
              </a:ext>
            </a:extLst>
          </p:cNvPr>
          <p:cNvPicPr>
            <a:picLocks noChangeAspect="1"/>
          </p:cNvPicPr>
          <p:nvPr/>
        </p:nvPicPr>
        <p:blipFill>
          <a:blip r:embed="rId3"/>
          <a:stretch>
            <a:fillRect/>
          </a:stretch>
        </p:blipFill>
        <p:spPr>
          <a:xfrm>
            <a:off x="6338316" y="1371053"/>
            <a:ext cx="5341140" cy="1829339"/>
          </a:xfrm>
          <a:prstGeom prst="rect">
            <a:avLst/>
          </a:prstGeom>
        </p:spPr>
      </p:pic>
      <p:cxnSp>
        <p:nvCxnSpPr>
          <p:cNvPr id="67" name="Straight Connector 66">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274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93BEB-D69D-45AA-A018-FF2146933104}"/>
              </a:ext>
            </a:extLst>
          </p:cNvPr>
          <p:cNvSpPr>
            <a:spLocks noGrp="1"/>
          </p:cNvSpPr>
          <p:nvPr>
            <p:ph type="title"/>
          </p:nvPr>
        </p:nvSpPr>
        <p:spPr>
          <a:xfrm>
            <a:off x="310039" y="640080"/>
            <a:ext cx="3429855" cy="5613236"/>
          </a:xfrm>
        </p:spPr>
        <p:txBody>
          <a:bodyPr anchor="ctr">
            <a:normAutofit/>
          </a:bodyPr>
          <a:lstStyle/>
          <a:p>
            <a:r>
              <a:rPr lang="it-IT" sz="3900">
                <a:solidFill>
                  <a:srgbClr val="FFFFFF"/>
                </a:solidFill>
              </a:rPr>
              <a:t>Results:  cluster characterization</a:t>
            </a:r>
          </a:p>
        </p:txBody>
      </p:sp>
      <p:pic>
        <p:nvPicPr>
          <p:cNvPr id="4" name="Content Placeholder 3">
            <a:extLst>
              <a:ext uri="{FF2B5EF4-FFF2-40B4-BE49-F238E27FC236}">
                <a16:creationId xmlns:a16="http://schemas.microsoft.com/office/drawing/2014/main" id="{60DBBAE0-992C-4C60-A97F-44A3E22E149F}"/>
              </a:ext>
            </a:extLst>
          </p:cNvPr>
          <p:cNvPicPr>
            <a:picLocks noChangeAspect="1"/>
          </p:cNvPicPr>
          <p:nvPr/>
        </p:nvPicPr>
        <p:blipFill>
          <a:blip r:embed="rId2"/>
          <a:stretch>
            <a:fillRect/>
          </a:stretch>
        </p:blipFill>
        <p:spPr>
          <a:xfrm>
            <a:off x="4169628" y="2321161"/>
            <a:ext cx="7390971" cy="2919433"/>
          </a:xfrm>
          <a:prstGeom prst="rect">
            <a:avLst/>
          </a:prstGeom>
        </p:spPr>
      </p:pic>
    </p:spTree>
    <p:extLst>
      <p:ext uri="{BB962C8B-B14F-4D97-AF65-F5344CB8AC3E}">
        <p14:creationId xmlns:p14="http://schemas.microsoft.com/office/powerpoint/2010/main" val="12700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93BEB-D69D-45AA-A018-FF2146933104}"/>
              </a:ext>
            </a:extLst>
          </p:cNvPr>
          <p:cNvSpPr>
            <a:spLocks noGrp="1"/>
          </p:cNvSpPr>
          <p:nvPr>
            <p:ph type="title"/>
          </p:nvPr>
        </p:nvSpPr>
        <p:spPr>
          <a:xfrm>
            <a:off x="310039" y="640080"/>
            <a:ext cx="3429855" cy="5613236"/>
          </a:xfrm>
        </p:spPr>
        <p:txBody>
          <a:bodyPr anchor="ctr">
            <a:normAutofit/>
          </a:bodyPr>
          <a:lstStyle/>
          <a:p>
            <a:r>
              <a:rPr lang="it-IT" sz="3900">
                <a:solidFill>
                  <a:srgbClr val="FFFFFF"/>
                </a:solidFill>
              </a:rPr>
              <a:t>Results:  cluster characterization</a:t>
            </a:r>
          </a:p>
        </p:txBody>
      </p:sp>
      <p:pic>
        <p:nvPicPr>
          <p:cNvPr id="5" name="Content Placeholder 4">
            <a:extLst>
              <a:ext uri="{FF2B5EF4-FFF2-40B4-BE49-F238E27FC236}">
                <a16:creationId xmlns:a16="http://schemas.microsoft.com/office/drawing/2014/main" id="{462EB165-3EA7-4E7B-8270-A7BA7FF8C5C5}"/>
              </a:ext>
            </a:extLst>
          </p:cNvPr>
          <p:cNvPicPr>
            <a:picLocks noChangeAspect="1"/>
          </p:cNvPicPr>
          <p:nvPr/>
        </p:nvPicPr>
        <p:blipFill>
          <a:blip r:embed="rId2"/>
          <a:stretch>
            <a:fillRect/>
          </a:stretch>
        </p:blipFill>
        <p:spPr>
          <a:xfrm>
            <a:off x="4422136" y="1661652"/>
            <a:ext cx="7459825" cy="2890683"/>
          </a:xfrm>
          <a:prstGeom prst="rect">
            <a:avLst/>
          </a:prstGeom>
        </p:spPr>
      </p:pic>
    </p:spTree>
    <p:extLst>
      <p:ext uri="{BB962C8B-B14F-4D97-AF65-F5344CB8AC3E}">
        <p14:creationId xmlns:p14="http://schemas.microsoft.com/office/powerpoint/2010/main" val="1175356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93BEB-D69D-45AA-A018-FF2146933104}"/>
              </a:ext>
            </a:extLst>
          </p:cNvPr>
          <p:cNvSpPr>
            <a:spLocks noGrp="1"/>
          </p:cNvSpPr>
          <p:nvPr>
            <p:ph type="title"/>
          </p:nvPr>
        </p:nvSpPr>
        <p:spPr>
          <a:xfrm>
            <a:off x="310039" y="640080"/>
            <a:ext cx="3429855" cy="5613236"/>
          </a:xfrm>
        </p:spPr>
        <p:txBody>
          <a:bodyPr anchor="ctr">
            <a:normAutofit/>
          </a:bodyPr>
          <a:lstStyle/>
          <a:p>
            <a:r>
              <a:rPr lang="it-IT" sz="3900">
                <a:solidFill>
                  <a:srgbClr val="FFFFFF"/>
                </a:solidFill>
              </a:rPr>
              <a:t>Results:  cluster characterization</a:t>
            </a:r>
          </a:p>
        </p:txBody>
      </p:sp>
      <p:pic>
        <p:nvPicPr>
          <p:cNvPr id="4" name="Content Placeholder 3">
            <a:extLst>
              <a:ext uri="{FF2B5EF4-FFF2-40B4-BE49-F238E27FC236}">
                <a16:creationId xmlns:a16="http://schemas.microsoft.com/office/drawing/2014/main" id="{3060DC33-6030-49C9-BDB7-1C8EE17B56E8}"/>
              </a:ext>
            </a:extLst>
          </p:cNvPr>
          <p:cNvPicPr>
            <a:picLocks noChangeAspect="1"/>
          </p:cNvPicPr>
          <p:nvPr/>
        </p:nvPicPr>
        <p:blipFill>
          <a:blip r:embed="rId2"/>
          <a:stretch>
            <a:fillRect/>
          </a:stretch>
        </p:blipFill>
        <p:spPr>
          <a:xfrm>
            <a:off x="4379975" y="2350658"/>
            <a:ext cx="7142990" cy="2339329"/>
          </a:xfrm>
          <a:prstGeom prst="rect">
            <a:avLst/>
          </a:prstGeom>
        </p:spPr>
      </p:pic>
    </p:spTree>
    <p:extLst>
      <p:ext uri="{BB962C8B-B14F-4D97-AF65-F5344CB8AC3E}">
        <p14:creationId xmlns:p14="http://schemas.microsoft.com/office/powerpoint/2010/main" val="400521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4573-E81A-4395-92CD-6C324CF85BE9}"/>
              </a:ext>
            </a:extLst>
          </p:cNvPr>
          <p:cNvSpPr>
            <a:spLocks noGrp="1"/>
          </p:cNvSpPr>
          <p:nvPr>
            <p:ph type="title"/>
          </p:nvPr>
        </p:nvSpPr>
        <p:spPr>
          <a:xfrm>
            <a:off x="1024128" y="585216"/>
            <a:ext cx="9720072" cy="1499616"/>
          </a:xfrm>
        </p:spPr>
        <p:txBody>
          <a:bodyPr>
            <a:normAutofit/>
          </a:bodyPr>
          <a:lstStyle/>
          <a:p>
            <a:r>
              <a:rPr lang="it-IT" sz="5000"/>
              <a:t>DISCUSSION</a:t>
            </a:r>
          </a:p>
        </p:txBody>
      </p:sp>
      <p:graphicFrame>
        <p:nvGraphicFramePr>
          <p:cNvPr id="5" name="Content Placeholder 2">
            <a:extLst>
              <a:ext uri="{FF2B5EF4-FFF2-40B4-BE49-F238E27FC236}">
                <a16:creationId xmlns:a16="http://schemas.microsoft.com/office/drawing/2014/main" id="{251D7C76-A40F-43F4-8BDA-8A0D520F765A}"/>
              </a:ext>
            </a:extLst>
          </p:cNvPr>
          <p:cNvGraphicFramePr>
            <a:graphicFrameLocks noGrp="1"/>
          </p:cNvGraphicFramePr>
          <p:nvPr>
            <p:ph idx="1"/>
            <p:extLst>
              <p:ext uri="{D42A27DB-BD31-4B8C-83A1-F6EECF244321}">
                <p14:modId xmlns:p14="http://schemas.microsoft.com/office/powerpoint/2010/main" val="1322228834"/>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7708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16">
            <a:extLst>
              <a:ext uri="{FF2B5EF4-FFF2-40B4-BE49-F238E27FC236}">
                <a16:creationId xmlns:a16="http://schemas.microsoft.com/office/drawing/2014/main" id="{A10C41F2-1746-4431-9B52-B9F147A89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prstClr val="white"/>
              </a:solidFill>
            </a:endParaRPr>
          </a:p>
        </p:txBody>
      </p:sp>
      <p:sp>
        <p:nvSpPr>
          <p:cNvPr id="10" name="Rectangle 9">
            <a:extLst>
              <a:ext uri="{FF2B5EF4-FFF2-40B4-BE49-F238E27FC236}">
                <a16:creationId xmlns:a16="http://schemas.microsoft.com/office/drawing/2014/main" id="{7984928E-D694-4849-BBAD-D7C7DC405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52610-6E8D-4CF9-84CA-19F30F5D6BB0}"/>
              </a:ext>
            </a:extLst>
          </p:cNvPr>
          <p:cNvSpPr>
            <a:spLocks noGrp="1"/>
          </p:cNvSpPr>
          <p:nvPr>
            <p:ph type="title"/>
          </p:nvPr>
        </p:nvSpPr>
        <p:spPr>
          <a:xfrm>
            <a:off x="4219803" y="4735775"/>
            <a:ext cx="7006998" cy="1245732"/>
          </a:xfrm>
        </p:spPr>
        <p:txBody>
          <a:bodyPr anchor="t">
            <a:normAutofit/>
          </a:bodyPr>
          <a:lstStyle/>
          <a:p>
            <a:r>
              <a:rPr lang="it-IT" sz="5000">
                <a:solidFill>
                  <a:srgbClr val="FFFFFF"/>
                </a:solidFill>
              </a:rPr>
              <a:t>CONCLUSION</a:t>
            </a:r>
          </a:p>
        </p:txBody>
      </p:sp>
      <p:sp>
        <p:nvSpPr>
          <p:cNvPr id="12" name="Freeform 18">
            <a:extLst>
              <a:ext uri="{FF2B5EF4-FFF2-40B4-BE49-F238E27FC236}">
                <a16:creationId xmlns:a16="http://schemas.microsoft.com/office/drawing/2014/main" id="{A24A153C-9BEC-46E7-9AA4-DFC65A2B1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AF1B771-B59A-4DC2-99E3-73F480CDB6A5}"/>
              </a:ext>
            </a:extLst>
          </p:cNvPr>
          <p:cNvSpPr>
            <a:spLocks noGrp="1"/>
          </p:cNvSpPr>
          <p:nvPr>
            <p:ph idx="1"/>
          </p:nvPr>
        </p:nvSpPr>
        <p:spPr>
          <a:xfrm>
            <a:off x="4219802" y="965864"/>
            <a:ext cx="7006998" cy="3450370"/>
          </a:xfrm>
        </p:spPr>
        <p:txBody>
          <a:bodyPr anchor="b">
            <a:normAutofit/>
          </a:bodyPr>
          <a:lstStyle/>
          <a:p>
            <a:r>
              <a:rPr lang="en-US" sz="2000">
                <a:solidFill>
                  <a:srgbClr val="FFFFFF"/>
                </a:solidFill>
              </a:rPr>
              <a:t>To conclude this report, I can say that the analysis gave some satisfactory results, but it obviously could have been done very differently and in a much deeper way. One could have used CPLEX of IBM to use decision optimization for example, to select the best area based on some constraints, such as the category of restaurant one wants to open, or the price range he/she intends to choose. Also, not always ratings, likes and pictures are significant for evaluating the overall situation of a restaurant.</a:t>
            </a:r>
            <a:endParaRPr lang="it-IT" sz="2000">
              <a:solidFill>
                <a:srgbClr val="FFFFFF"/>
              </a:solidFill>
            </a:endParaRPr>
          </a:p>
          <a:p>
            <a:endParaRPr lang="it-IT" sz="2000">
              <a:solidFill>
                <a:srgbClr val="FFFFFF"/>
              </a:solidFill>
            </a:endParaRPr>
          </a:p>
        </p:txBody>
      </p:sp>
      <p:cxnSp>
        <p:nvCxnSpPr>
          <p:cNvPr id="14" name="Straight Connector 13">
            <a:extLst>
              <a:ext uri="{FF2B5EF4-FFF2-40B4-BE49-F238E27FC236}">
                <a16:creationId xmlns:a16="http://schemas.microsoft.com/office/drawing/2014/main" id="{99237721-19CF-41B1-AA0A-E1E1A8282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32826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8E95AD-D2E2-4556-B129-2BC972293E5B}"/>
              </a:ext>
            </a:extLst>
          </p:cNvPr>
          <p:cNvSpPr>
            <a:spLocks noGrp="1"/>
          </p:cNvSpPr>
          <p:nvPr>
            <p:ph type="title"/>
          </p:nvPr>
        </p:nvSpPr>
        <p:spPr>
          <a:xfrm>
            <a:off x="8129872" y="643467"/>
            <a:ext cx="3473009" cy="5571066"/>
          </a:xfrm>
        </p:spPr>
        <p:txBody>
          <a:bodyPr>
            <a:normAutofit/>
          </a:bodyPr>
          <a:lstStyle/>
          <a:p>
            <a:r>
              <a:rPr lang="it-IT" sz="5000"/>
              <a:t>Introduction</a:t>
            </a:r>
            <a:br>
              <a:rPr lang="it-IT" sz="5000"/>
            </a:br>
            <a:endParaRPr lang="it-IT" sz="5000"/>
          </a:p>
        </p:txBody>
      </p:sp>
      <p:cxnSp>
        <p:nvCxnSpPr>
          <p:cNvPr id="12" name="Straight Connector 11">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C3DBD90-C4C0-4F36-951E-9D020ECAC0CC}"/>
              </a:ext>
            </a:extLst>
          </p:cNvPr>
          <p:cNvGraphicFramePr>
            <a:graphicFrameLocks noGrp="1"/>
          </p:cNvGraphicFramePr>
          <p:nvPr>
            <p:ph idx="1"/>
            <p:extLst>
              <p:ext uri="{D42A27DB-BD31-4B8C-83A1-F6EECF244321}">
                <p14:modId xmlns:p14="http://schemas.microsoft.com/office/powerpoint/2010/main" val="4283173068"/>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3890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14D2C-82E1-4B75-A230-E639EA915FE6}"/>
              </a:ext>
            </a:extLst>
          </p:cNvPr>
          <p:cNvSpPr>
            <a:spLocks noGrp="1"/>
          </p:cNvSpPr>
          <p:nvPr>
            <p:ph type="title"/>
          </p:nvPr>
        </p:nvSpPr>
        <p:spPr>
          <a:xfrm>
            <a:off x="310039" y="640080"/>
            <a:ext cx="3429855" cy="5613236"/>
          </a:xfrm>
        </p:spPr>
        <p:txBody>
          <a:bodyPr anchor="ctr">
            <a:normAutofit/>
          </a:bodyPr>
          <a:lstStyle/>
          <a:p>
            <a:r>
              <a:rPr lang="it-IT" sz="5000">
                <a:solidFill>
                  <a:srgbClr val="FFFFFF"/>
                </a:solidFill>
              </a:rPr>
              <a:t>data</a:t>
            </a:r>
          </a:p>
        </p:txBody>
      </p:sp>
      <p:sp>
        <p:nvSpPr>
          <p:cNvPr id="3" name="Content Placeholder 2">
            <a:extLst>
              <a:ext uri="{FF2B5EF4-FFF2-40B4-BE49-F238E27FC236}">
                <a16:creationId xmlns:a16="http://schemas.microsoft.com/office/drawing/2014/main" id="{A6007459-33CE-4109-884C-A78C90DC6C47}"/>
              </a:ext>
            </a:extLst>
          </p:cNvPr>
          <p:cNvSpPr>
            <a:spLocks noGrp="1"/>
          </p:cNvSpPr>
          <p:nvPr>
            <p:ph idx="1"/>
          </p:nvPr>
        </p:nvSpPr>
        <p:spPr>
          <a:xfrm>
            <a:off x="4699818" y="640080"/>
            <a:ext cx="7172138" cy="3745107"/>
          </a:xfrm>
        </p:spPr>
        <p:txBody>
          <a:bodyPr>
            <a:normAutofit/>
          </a:bodyPr>
          <a:lstStyle/>
          <a:p>
            <a:r>
              <a:rPr lang="en-US" sz="2200"/>
              <a:t>The data I will use consists in a Wikipedia table which lists Canadian postal codes:</a:t>
            </a:r>
          </a:p>
          <a:p>
            <a:pPr marL="0" indent="0">
              <a:buNone/>
            </a:pPr>
            <a:r>
              <a:rPr lang="en-US" sz="2200"/>
              <a:t> </a:t>
            </a:r>
          </a:p>
          <a:p>
            <a:endParaRPr lang="it-IT" sz="2200"/>
          </a:p>
        </p:txBody>
      </p:sp>
      <p:pic>
        <p:nvPicPr>
          <p:cNvPr id="5" name="Picture 4">
            <a:extLst>
              <a:ext uri="{FF2B5EF4-FFF2-40B4-BE49-F238E27FC236}">
                <a16:creationId xmlns:a16="http://schemas.microsoft.com/office/drawing/2014/main" id="{FD632EF9-981E-4F65-BFDD-E5D04B158A4D}"/>
              </a:ext>
            </a:extLst>
          </p:cNvPr>
          <p:cNvPicPr>
            <a:picLocks noChangeAspect="1"/>
          </p:cNvPicPr>
          <p:nvPr/>
        </p:nvPicPr>
        <p:blipFill>
          <a:blip r:embed="rId2"/>
          <a:stretch>
            <a:fillRect/>
          </a:stretch>
        </p:blipFill>
        <p:spPr>
          <a:xfrm>
            <a:off x="4252197" y="1936955"/>
            <a:ext cx="7759739" cy="3200893"/>
          </a:xfrm>
          <a:prstGeom prst="rect">
            <a:avLst/>
          </a:prstGeom>
        </p:spPr>
      </p:pic>
    </p:spTree>
    <p:extLst>
      <p:ext uri="{BB962C8B-B14F-4D97-AF65-F5344CB8AC3E}">
        <p14:creationId xmlns:p14="http://schemas.microsoft.com/office/powerpoint/2010/main" val="388753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E185E-EFA6-4B38-A057-43DEB2C4DBA6}"/>
              </a:ext>
            </a:extLst>
          </p:cNvPr>
          <p:cNvSpPr>
            <a:spLocks noGrp="1"/>
          </p:cNvSpPr>
          <p:nvPr>
            <p:ph type="title"/>
          </p:nvPr>
        </p:nvSpPr>
        <p:spPr>
          <a:xfrm>
            <a:off x="1024129" y="585216"/>
            <a:ext cx="3779085" cy="1499616"/>
          </a:xfrm>
        </p:spPr>
        <p:txBody>
          <a:bodyPr>
            <a:normAutofit/>
          </a:bodyPr>
          <a:lstStyle/>
          <a:p>
            <a:r>
              <a:rPr lang="it-IT" sz="5000">
                <a:solidFill>
                  <a:srgbClr val="FFFFFF"/>
                </a:solidFill>
              </a:rPr>
              <a:t>data</a:t>
            </a:r>
          </a:p>
        </p:txBody>
      </p:sp>
      <p:cxnSp>
        <p:nvCxnSpPr>
          <p:cNvPr id="16" name="Straight Connector 15">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64A6149-590B-41DC-879A-D51551971142}"/>
              </a:ext>
            </a:extLst>
          </p:cNvPr>
          <p:cNvSpPr>
            <a:spLocks noGrp="1"/>
          </p:cNvSpPr>
          <p:nvPr>
            <p:ph idx="1"/>
          </p:nvPr>
        </p:nvSpPr>
        <p:spPr>
          <a:xfrm>
            <a:off x="1024129" y="2286000"/>
            <a:ext cx="3791711" cy="3931920"/>
          </a:xfrm>
        </p:spPr>
        <p:txBody>
          <a:bodyPr>
            <a:normAutofit/>
          </a:bodyPr>
          <a:lstStyle/>
          <a:p>
            <a:r>
              <a:rPr lang="en-US" sz="2200">
                <a:solidFill>
                  <a:srgbClr val="FFFFFF"/>
                </a:solidFill>
              </a:rPr>
              <a:t>Then I will use a csv file downloaded from the Coursera portal which provides latitudes and longitudes of Toronto neighborhoods:</a:t>
            </a:r>
            <a:endParaRPr lang="it-IT" sz="2200">
              <a:solidFill>
                <a:srgbClr val="FFFFFF"/>
              </a:solidFill>
            </a:endParaRPr>
          </a:p>
          <a:p>
            <a:endParaRPr lang="it-IT" sz="2200">
              <a:solidFill>
                <a:srgbClr val="FFFFFF"/>
              </a:solidFill>
            </a:endParaRPr>
          </a:p>
        </p:txBody>
      </p:sp>
      <p:pic>
        <p:nvPicPr>
          <p:cNvPr id="4" name="Picture 3">
            <a:extLst>
              <a:ext uri="{FF2B5EF4-FFF2-40B4-BE49-F238E27FC236}">
                <a16:creationId xmlns:a16="http://schemas.microsoft.com/office/drawing/2014/main" id="{D4719441-7A62-4C38-B544-12718192C7D5}"/>
              </a:ext>
            </a:extLst>
          </p:cNvPr>
          <p:cNvPicPr>
            <a:picLocks noChangeAspect="1"/>
          </p:cNvPicPr>
          <p:nvPr/>
        </p:nvPicPr>
        <p:blipFill>
          <a:blip r:embed="rId2"/>
          <a:stretch>
            <a:fillRect/>
          </a:stretch>
        </p:blipFill>
        <p:spPr>
          <a:xfrm>
            <a:off x="6096000" y="1854276"/>
            <a:ext cx="5455921" cy="3149447"/>
          </a:xfrm>
          <a:prstGeom prst="rect">
            <a:avLst/>
          </a:prstGeom>
        </p:spPr>
      </p:pic>
    </p:spTree>
    <p:extLst>
      <p:ext uri="{BB962C8B-B14F-4D97-AF65-F5344CB8AC3E}">
        <p14:creationId xmlns:p14="http://schemas.microsoft.com/office/powerpoint/2010/main" val="110537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B9CAE3-18EC-4C71-83A9-0449FFBA3185}"/>
              </a:ext>
            </a:extLst>
          </p:cNvPr>
          <p:cNvSpPr>
            <a:spLocks noGrp="1"/>
          </p:cNvSpPr>
          <p:nvPr>
            <p:ph type="title"/>
          </p:nvPr>
        </p:nvSpPr>
        <p:spPr>
          <a:xfrm>
            <a:off x="1024129" y="585216"/>
            <a:ext cx="3779085" cy="1499616"/>
          </a:xfrm>
        </p:spPr>
        <p:txBody>
          <a:bodyPr>
            <a:normAutofit/>
          </a:bodyPr>
          <a:lstStyle/>
          <a:p>
            <a:r>
              <a:rPr lang="it-IT" sz="5000">
                <a:solidFill>
                  <a:srgbClr val="FFFFFF"/>
                </a:solidFill>
              </a:rPr>
              <a:t>data</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E9E8EA-1671-45B6-BF74-16A1805FA30D}"/>
              </a:ext>
            </a:extLst>
          </p:cNvPr>
          <p:cNvSpPr>
            <a:spLocks noGrp="1"/>
          </p:cNvSpPr>
          <p:nvPr>
            <p:ph idx="1"/>
          </p:nvPr>
        </p:nvSpPr>
        <p:spPr>
          <a:xfrm>
            <a:off x="1024129" y="2286000"/>
            <a:ext cx="3791711" cy="3931920"/>
          </a:xfrm>
        </p:spPr>
        <p:txBody>
          <a:bodyPr>
            <a:normAutofit/>
          </a:bodyPr>
          <a:lstStyle/>
          <a:p>
            <a:r>
              <a:rPr lang="en-US" sz="2200">
                <a:solidFill>
                  <a:srgbClr val="FFFFFF"/>
                </a:solidFill>
              </a:rPr>
              <a:t>Lastly, I will use the foursquare data to find restaurants in 38 of the neighborhoods of Toronto I selected, and I will keep the information related to the names of restaurants, the count of tips, photos and likes, the rating and the address, as well as the restaurant id and category:</a:t>
            </a:r>
            <a:endParaRPr lang="it-IT" sz="2200">
              <a:solidFill>
                <a:srgbClr val="FFFFFF"/>
              </a:solidFill>
            </a:endParaRPr>
          </a:p>
          <a:p>
            <a:endParaRPr lang="it-IT" sz="2200">
              <a:solidFill>
                <a:srgbClr val="FFFFFF"/>
              </a:solidFill>
            </a:endParaRPr>
          </a:p>
        </p:txBody>
      </p:sp>
      <p:pic>
        <p:nvPicPr>
          <p:cNvPr id="4" name="Picture 3">
            <a:extLst>
              <a:ext uri="{FF2B5EF4-FFF2-40B4-BE49-F238E27FC236}">
                <a16:creationId xmlns:a16="http://schemas.microsoft.com/office/drawing/2014/main" id="{41E27E6D-509F-49BB-BFB6-64272FBFF42B}"/>
              </a:ext>
            </a:extLst>
          </p:cNvPr>
          <p:cNvPicPr>
            <a:picLocks noChangeAspect="1"/>
          </p:cNvPicPr>
          <p:nvPr/>
        </p:nvPicPr>
        <p:blipFill>
          <a:blip r:embed="rId2"/>
          <a:stretch>
            <a:fillRect/>
          </a:stretch>
        </p:blipFill>
        <p:spPr>
          <a:xfrm>
            <a:off x="5568942" y="2202426"/>
            <a:ext cx="5982979" cy="2254539"/>
          </a:xfrm>
          <a:prstGeom prst="rect">
            <a:avLst/>
          </a:prstGeom>
        </p:spPr>
      </p:pic>
    </p:spTree>
    <p:extLst>
      <p:ext uri="{BB962C8B-B14F-4D97-AF65-F5344CB8AC3E}">
        <p14:creationId xmlns:p14="http://schemas.microsoft.com/office/powerpoint/2010/main" val="210155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AAC386-A18D-4525-AD1B-4D227ED34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4D74C-3633-4232-BDD7-7E04E9EC00C0}"/>
              </a:ext>
            </a:extLst>
          </p:cNvPr>
          <p:cNvSpPr>
            <a:spLocks noGrp="1"/>
          </p:cNvSpPr>
          <p:nvPr>
            <p:ph type="title"/>
          </p:nvPr>
        </p:nvSpPr>
        <p:spPr>
          <a:xfrm>
            <a:off x="8129872" y="643467"/>
            <a:ext cx="3473009" cy="5571066"/>
          </a:xfrm>
        </p:spPr>
        <p:txBody>
          <a:bodyPr>
            <a:normAutofit/>
          </a:bodyPr>
          <a:lstStyle/>
          <a:p>
            <a:r>
              <a:rPr lang="it-IT" sz="5000"/>
              <a:t>methodology</a:t>
            </a:r>
          </a:p>
        </p:txBody>
      </p:sp>
      <p:cxnSp>
        <p:nvCxnSpPr>
          <p:cNvPr id="12" name="Straight Connector 11">
            <a:extLst>
              <a:ext uri="{FF2B5EF4-FFF2-40B4-BE49-F238E27FC236}">
                <a16:creationId xmlns:a16="http://schemas.microsoft.com/office/drawing/2014/main" id="{C34C4AD0-FE94-4E84-ACA6-CC5BF1A118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53463" y="2514600"/>
            <a:ext cx="0" cy="1828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8BB8F55-84F6-4B11-9BAC-6D9D08444BEC}"/>
              </a:ext>
            </a:extLst>
          </p:cNvPr>
          <p:cNvGraphicFramePr>
            <a:graphicFrameLocks noGrp="1"/>
          </p:cNvGraphicFramePr>
          <p:nvPr>
            <p:ph idx="1"/>
            <p:extLst>
              <p:ext uri="{D42A27DB-BD31-4B8C-83A1-F6EECF244321}">
                <p14:modId xmlns:p14="http://schemas.microsoft.com/office/powerpoint/2010/main" val="3935347860"/>
              </p:ext>
            </p:extLst>
          </p:nvPr>
        </p:nvGraphicFramePr>
        <p:xfrm>
          <a:off x="942975" y="933450"/>
          <a:ext cx="6596063" cy="4941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17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9A3FD3A-4B27-4028-BA57-0810F205B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461F8B-A17E-4AE4-92BC-BA2E49E1A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ABDEB-82B8-4285-B23F-BE460E251FCA}"/>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kern="1200" cap="all" spc="200" baseline="0">
                <a:solidFill>
                  <a:srgbClr val="FFFFFF"/>
                </a:solidFill>
                <a:latin typeface="+mj-lt"/>
                <a:ea typeface="+mj-ea"/>
                <a:cs typeface="+mj-cs"/>
              </a:rPr>
              <a:t>methodology</a:t>
            </a:r>
          </a:p>
        </p:txBody>
      </p:sp>
      <p:cxnSp>
        <p:nvCxnSpPr>
          <p:cNvPr id="29" name="Straight Connector 28">
            <a:extLst>
              <a:ext uri="{FF2B5EF4-FFF2-40B4-BE49-F238E27FC236}">
                <a16:creationId xmlns:a16="http://schemas.microsoft.com/office/drawing/2014/main" id="{5E450F13-FCAB-474F-93BB-704690139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0F3B22-F853-48F4-9845-F8FBFD89DCC3}"/>
              </a:ext>
            </a:extLst>
          </p:cNvPr>
          <p:cNvPicPr>
            <a:picLocks noChangeAspect="1"/>
          </p:cNvPicPr>
          <p:nvPr/>
        </p:nvPicPr>
        <p:blipFill rotWithShape="1">
          <a:blip r:embed="rId2"/>
          <a:srcRect l="39839" r="2644" b="-3"/>
          <a:stretch/>
        </p:blipFill>
        <p:spPr>
          <a:xfrm>
            <a:off x="4273157" y="1247840"/>
            <a:ext cx="3659111" cy="4357957"/>
          </a:xfrm>
          <a:prstGeom prst="rect">
            <a:avLst/>
          </a:prstGeom>
        </p:spPr>
      </p:pic>
      <p:cxnSp>
        <p:nvCxnSpPr>
          <p:cNvPr id="31" name="Straight Connector 30">
            <a:extLst>
              <a:ext uri="{FF2B5EF4-FFF2-40B4-BE49-F238E27FC236}">
                <a16:creationId xmlns:a16="http://schemas.microsoft.com/office/drawing/2014/main" id="{00E7859C-56C8-49DC-ABF5-6C538427CD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5130" y="1963779"/>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A332EAE-D778-4F92-92F3-01AA1B28B6AD}"/>
              </a:ext>
            </a:extLst>
          </p:cNvPr>
          <p:cNvPicPr>
            <a:picLocks noChangeAspect="1"/>
          </p:cNvPicPr>
          <p:nvPr/>
        </p:nvPicPr>
        <p:blipFill rotWithShape="1">
          <a:blip r:embed="rId3"/>
          <a:srcRect r="7710" b="3"/>
          <a:stretch/>
        </p:blipFill>
        <p:spPr>
          <a:xfrm>
            <a:off x="8254001" y="1257183"/>
            <a:ext cx="3644400" cy="4339272"/>
          </a:xfrm>
          <a:prstGeom prst="rect">
            <a:avLst/>
          </a:prstGeom>
        </p:spPr>
      </p:pic>
    </p:spTree>
    <p:extLst>
      <p:ext uri="{BB962C8B-B14F-4D97-AF65-F5344CB8AC3E}">
        <p14:creationId xmlns:p14="http://schemas.microsoft.com/office/powerpoint/2010/main" val="3301630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3C70EA-2EB1-40ED-BC59-8E40E3D75F3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z="5000" kern="1200" cap="all" spc="200" baseline="0" dirty="0">
                <a:solidFill>
                  <a:schemeClr val="tx1">
                    <a:lumMod val="95000"/>
                    <a:lumOff val="5000"/>
                  </a:schemeClr>
                </a:solidFill>
                <a:latin typeface="+mj-lt"/>
                <a:ea typeface="+mj-ea"/>
                <a:cs typeface="+mj-cs"/>
              </a:rPr>
              <a:t>METHODOLOGY</a:t>
            </a:r>
          </a:p>
        </p:txBody>
      </p:sp>
      <p:pic>
        <p:nvPicPr>
          <p:cNvPr id="4" name="Content Placeholder 3">
            <a:extLst>
              <a:ext uri="{FF2B5EF4-FFF2-40B4-BE49-F238E27FC236}">
                <a16:creationId xmlns:a16="http://schemas.microsoft.com/office/drawing/2014/main" id="{F01233F8-EDE8-4F12-BDE9-17B3E3921AE1}"/>
              </a:ext>
            </a:extLst>
          </p:cNvPr>
          <p:cNvPicPr>
            <a:picLocks noChangeAspect="1"/>
          </p:cNvPicPr>
          <p:nvPr/>
        </p:nvPicPr>
        <p:blipFill rotWithShape="1">
          <a:blip r:embed="rId2"/>
          <a:srcRect t="20256" b="17244"/>
          <a:stretch/>
        </p:blipFill>
        <p:spPr>
          <a:xfrm>
            <a:off x="20" y="10"/>
            <a:ext cx="12191980" cy="4571990"/>
          </a:xfrm>
          <a:prstGeom prst="rect">
            <a:avLst/>
          </a:prstGeom>
        </p:spPr>
      </p:pic>
    </p:spTree>
    <p:extLst>
      <p:ext uri="{BB962C8B-B14F-4D97-AF65-F5344CB8AC3E}">
        <p14:creationId xmlns:p14="http://schemas.microsoft.com/office/powerpoint/2010/main" val="2882467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A1308-5DC3-4561-BD2D-A3524719A8C0}"/>
              </a:ext>
            </a:extLst>
          </p:cNvPr>
          <p:cNvSpPr>
            <a:spLocks noGrp="1"/>
          </p:cNvSpPr>
          <p:nvPr>
            <p:ph type="title"/>
          </p:nvPr>
        </p:nvSpPr>
        <p:spPr>
          <a:xfrm>
            <a:off x="1024129" y="585216"/>
            <a:ext cx="3779085" cy="1499616"/>
          </a:xfrm>
        </p:spPr>
        <p:txBody>
          <a:bodyPr>
            <a:normAutofit/>
          </a:bodyPr>
          <a:lstStyle/>
          <a:p>
            <a:r>
              <a:rPr lang="it-IT" sz="5000">
                <a:solidFill>
                  <a:srgbClr val="FFFFFF"/>
                </a:solidFill>
              </a:rPr>
              <a:t>methodology</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322EBD-DB4B-463A-AAF0-93BE293330B3}"/>
              </a:ext>
            </a:extLst>
          </p:cNvPr>
          <p:cNvSpPr>
            <a:spLocks noGrp="1"/>
          </p:cNvSpPr>
          <p:nvPr>
            <p:ph idx="1"/>
          </p:nvPr>
        </p:nvSpPr>
        <p:spPr>
          <a:xfrm>
            <a:off x="1024129" y="2286000"/>
            <a:ext cx="3791711" cy="3931920"/>
          </a:xfrm>
        </p:spPr>
        <p:txBody>
          <a:bodyPr>
            <a:normAutofit/>
          </a:bodyPr>
          <a:lstStyle/>
          <a:p>
            <a:r>
              <a:rPr lang="en-US" sz="2000">
                <a:solidFill>
                  <a:srgbClr val="FFFFFF"/>
                </a:solidFill>
              </a:rPr>
              <a:t>From the above pictures one can see that the majority of the restaurants analyzed had moderate prices, and that, when rating was present, it was in most of the cases above 6.</a:t>
            </a:r>
          </a:p>
          <a:p>
            <a:r>
              <a:rPr lang="en-US" sz="2000">
                <a:solidFill>
                  <a:srgbClr val="FFFFFF"/>
                </a:solidFill>
              </a:rPr>
              <a:t>After this exploratory analysis, I dropped some of the columns that weren’t necessary for the analysis, and I used sklearn’s LabelEncoder to transform the columns of Price and Category into ordinal numbers.</a:t>
            </a:r>
          </a:p>
          <a:p>
            <a:endParaRPr lang="it-IT" sz="2000">
              <a:solidFill>
                <a:srgbClr val="FFFFFF"/>
              </a:solidFill>
            </a:endParaRPr>
          </a:p>
        </p:txBody>
      </p:sp>
      <p:pic>
        <p:nvPicPr>
          <p:cNvPr id="4" name="Picture 3">
            <a:extLst>
              <a:ext uri="{FF2B5EF4-FFF2-40B4-BE49-F238E27FC236}">
                <a16:creationId xmlns:a16="http://schemas.microsoft.com/office/drawing/2014/main" id="{EBC117FE-2582-43EE-9534-1610F10B2290}"/>
              </a:ext>
            </a:extLst>
          </p:cNvPr>
          <p:cNvPicPr>
            <a:picLocks noChangeAspect="1"/>
          </p:cNvPicPr>
          <p:nvPr/>
        </p:nvPicPr>
        <p:blipFill>
          <a:blip r:embed="rId2"/>
          <a:stretch>
            <a:fillRect/>
          </a:stretch>
        </p:blipFill>
        <p:spPr>
          <a:xfrm>
            <a:off x="5730676" y="1474838"/>
            <a:ext cx="6383512" cy="3566983"/>
          </a:xfrm>
          <a:prstGeom prst="rect">
            <a:avLst/>
          </a:prstGeom>
        </p:spPr>
      </p:pic>
    </p:spTree>
    <p:extLst>
      <p:ext uri="{BB962C8B-B14F-4D97-AF65-F5344CB8AC3E}">
        <p14:creationId xmlns:p14="http://schemas.microsoft.com/office/powerpoint/2010/main" val="23746456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32</TotalTime>
  <Words>788</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Tw Cen MT</vt:lpstr>
      <vt:lpstr>Tw Cen MT Condensed</vt:lpstr>
      <vt:lpstr>Wingdings 3</vt:lpstr>
      <vt:lpstr>Integral</vt:lpstr>
      <vt:lpstr>Where in toronto should i open my restaurant?</vt:lpstr>
      <vt:lpstr>Introduction </vt:lpstr>
      <vt:lpstr>data</vt:lpstr>
      <vt:lpstr>data</vt:lpstr>
      <vt:lpstr>data</vt:lpstr>
      <vt:lpstr>methodology</vt:lpstr>
      <vt:lpstr>methodology</vt:lpstr>
      <vt:lpstr>METHODOLOGY</vt:lpstr>
      <vt:lpstr>methodology</vt:lpstr>
      <vt:lpstr>METHODOLOGY</vt:lpstr>
      <vt:lpstr>results</vt:lpstr>
      <vt:lpstr>Results:  cluster characterization</vt:lpstr>
      <vt:lpstr>Results:  cluster characterization</vt:lpstr>
      <vt:lpstr>Results:  cluster characterization</vt:lpstr>
      <vt:lpstr>Results:  cluster characterization</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toronto should i open my restaurant?</dc:title>
  <dc:creator>Anuj, Rai (R.)</dc:creator>
  <cp:lastModifiedBy>Anuj, Rai (R.)</cp:lastModifiedBy>
  <cp:revision>1</cp:revision>
  <dcterms:created xsi:type="dcterms:W3CDTF">2019-10-23T09:35:32Z</dcterms:created>
  <dcterms:modified xsi:type="dcterms:W3CDTF">2019-10-23T10:08:18Z</dcterms:modified>
</cp:coreProperties>
</file>